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theme/theme4.xml" ContentType="application/vnd.openxmlformats-officedocument.theme+xml"/>
  <Override PartName="/ppt/slideLayouts/slideLayout5.xml" ContentType="application/vnd.openxmlformats-officedocument.presentationml.slideLayout+xml"/>
  <Override PartName="/ppt/theme/theme5.xml" ContentType="application/vnd.openxmlformats-officedocument.theme+xml"/>
  <Override PartName="/ppt/slideLayouts/slideLayout6.xml" ContentType="application/vnd.openxmlformats-officedocument.presentationml.slideLayout+xml"/>
  <Override PartName="/ppt/theme/theme6.xml" ContentType="application/vnd.openxmlformats-officedocument.theme+xml"/>
  <Override PartName="/ppt/slideLayouts/slideLayout7.xml" ContentType="application/vnd.openxmlformats-officedocument.presentationml.slideLayout+xml"/>
  <Override PartName="/ppt/theme/theme7.xml" ContentType="application/vnd.openxmlformats-officedocument.theme+xml"/>
  <Override PartName="/ppt/slideLayouts/slideLayout8.xml" ContentType="application/vnd.openxmlformats-officedocument.presentationml.slideLayout+xml"/>
  <Override PartName="/ppt/theme/theme8.xml" ContentType="application/vnd.openxmlformats-officedocument.theme+xml"/>
  <Override PartName="/ppt/slideLayouts/slideLayout9.xml" ContentType="application/vnd.openxmlformats-officedocument.presentationml.slideLayout+xml"/>
  <Override PartName="/ppt/theme/theme9.xml" ContentType="application/vnd.openxmlformats-officedocument.theme+xml"/>
  <Override PartName="/ppt/slideLayouts/slideLayout10.xml" ContentType="application/vnd.openxmlformats-officedocument.presentationml.slideLayout+xml"/>
  <Override PartName="/ppt/theme/theme10.xml" ContentType="application/vnd.openxmlformats-officedocument.theme+xml"/>
  <Override PartName="/ppt/slideLayouts/slideLayout11.xml" ContentType="application/vnd.openxmlformats-officedocument.presentationml.slideLayout+xml"/>
  <Override PartName="/ppt/theme/theme11.xml" ContentType="application/vnd.openxmlformats-officedocument.theme+xml"/>
  <Override PartName="/ppt/slideLayouts/slideLayout1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0" r:id="rId2"/>
    <p:sldMasterId id="2147483652" r:id="rId3"/>
    <p:sldMasterId id="2147483654" r:id="rId4"/>
    <p:sldMasterId id="2147483656" r:id="rId5"/>
    <p:sldMasterId id="2147483658" r:id="rId6"/>
    <p:sldMasterId id="2147483660" r:id="rId7"/>
    <p:sldMasterId id="2147483662" r:id="rId8"/>
    <p:sldMasterId id="2147483664" r:id="rId9"/>
    <p:sldMasterId id="2147483666" r:id="rId10"/>
    <p:sldMasterId id="2147483668" r:id="rId11"/>
    <p:sldMasterId id="2147483670" r:id="rId12"/>
  </p:sldMasterIdLst>
  <p:sldIdLst>
    <p:sldId id="256" r:id="rId13"/>
  </p:sldIdLst>
  <p:sldSz cx="6858000" cy="9144000" type="screen4x3"/>
  <p:notesSz cx="7559675" cy="10691813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244A"/>
    <a:srgbClr val="347AB6"/>
    <a:srgbClr val="044C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2016" y="-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WO_OBJECTS_AND_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OBJECT_AND_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WO_OBJECTS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OBJECT_OVE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342720" y="4909680"/>
            <a:ext cx="617184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FOUR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3427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5"/>
          <p:cNvSpPr>
            <a:spLocks noGrp="1"/>
          </p:cNvSpPr>
          <p:nvPr>
            <p:ph/>
          </p:nvPr>
        </p:nvSpPr>
        <p:spPr>
          <a:xfrm>
            <a:off x="3505320" y="4909680"/>
            <a:ext cx="3011760" cy="2529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617184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/>
          </p:nvPr>
        </p:nvSpPr>
        <p:spPr>
          <a:xfrm>
            <a:off x="3427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/>
          </p:nvPr>
        </p:nvSpPr>
        <p:spPr>
          <a:xfrm>
            <a:off x="3505320" y="2139480"/>
            <a:ext cx="3011760" cy="5302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endParaRPr lang="pt-BR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mediaAndTx" preserve="1">
  <p:cSld name="OBJECT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10.xml.rels><?xml version="1.0" encoding="UTF-8" standalone="yes"?>
<Relationships xmlns="http://schemas.openxmlformats.org/package/2006/relationships"><Relationship Id="rId2" Type="http://schemas.openxmlformats.org/officeDocument/2006/relationships/theme" Target="../theme/theme10.xml"/><Relationship Id="rId1" Type="http://schemas.openxmlformats.org/officeDocument/2006/relationships/slideLayout" Target="../slideLayouts/slideLayout10.xml"/></Relationships>
</file>

<file path=ppt/slideMasters/_rels/slideMaster1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11.xml"/></Relationships>
</file>

<file path=ppt/slideMasters/_rels/slideMaster12.xml.rels><?xml version="1.0" encoding="UTF-8" standalone="yes"?>
<Relationships xmlns="http://schemas.openxmlformats.org/package/2006/relationships"><Relationship Id="rId2" Type="http://schemas.openxmlformats.org/officeDocument/2006/relationships/theme" Target="../theme/theme12.xml"/><Relationship Id="rId1" Type="http://schemas.openxmlformats.org/officeDocument/2006/relationships/slideLayout" Target="../slideLayouts/slideLayout12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_rels/slideMaster5.xml.rels><?xml version="1.0" encoding="UTF-8" standalone="yes"?>
<Relationships xmlns="http://schemas.openxmlformats.org/package/2006/relationships"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5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6.xml"/></Relationships>
</file>

<file path=ppt/slideMasters/_rels/slideMaster7.xml.rels><?xml version="1.0" encoding="UTF-8" standalone="yes"?>
<Relationships xmlns="http://schemas.openxmlformats.org/package/2006/relationships"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7.xml"/></Relationships>
</file>

<file path=ppt/slideMasters/_rels/slideMaster8.xml.rels><?xml version="1.0" encoding="UTF-8" standalone="yes"?>
<Relationships xmlns="http://schemas.openxmlformats.org/package/2006/relationships"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8.xml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400" cy="530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400" cy="530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48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48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5" name="PlaceHolder 3"/>
          <p:cNvSpPr>
            <a:spLocks noGrp="1"/>
          </p:cNvSpPr>
          <p:nvPr>
            <p:ph type="body"/>
          </p:nvPr>
        </p:nvSpPr>
        <p:spPr>
          <a:xfrm>
            <a:off x="342720" y="4909680"/>
            <a:ext cx="617148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342720" y="49096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13" name="PlaceHolder 5"/>
          <p:cNvSpPr>
            <a:spLocks noGrp="1"/>
          </p:cNvSpPr>
          <p:nvPr>
            <p:ph type="body"/>
          </p:nvPr>
        </p:nvSpPr>
        <p:spPr>
          <a:xfrm>
            <a:off x="3505320" y="4909680"/>
            <a:ext cx="301140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25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198684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2222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2429640" y="2139480"/>
            <a:ext cx="198684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2222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16560" y="2139480"/>
            <a:ext cx="198684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2222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23" name="PlaceHolder 5"/>
          <p:cNvSpPr>
            <a:spLocks noGrp="1"/>
          </p:cNvSpPr>
          <p:nvPr>
            <p:ph type="body"/>
          </p:nvPr>
        </p:nvSpPr>
        <p:spPr>
          <a:xfrm>
            <a:off x="342720" y="4909680"/>
            <a:ext cx="198684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2222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24" name="PlaceHolder 6"/>
          <p:cNvSpPr>
            <a:spLocks noGrp="1"/>
          </p:cNvSpPr>
          <p:nvPr>
            <p:ph type="body"/>
          </p:nvPr>
        </p:nvSpPr>
        <p:spPr>
          <a:xfrm>
            <a:off x="2429640" y="4909680"/>
            <a:ext cx="198684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2222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25" name="PlaceHolder 7"/>
          <p:cNvSpPr>
            <a:spLocks noGrp="1"/>
          </p:cNvSpPr>
          <p:nvPr>
            <p:ph type="body"/>
          </p:nvPr>
        </p:nvSpPr>
        <p:spPr>
          <a:xfrm>
            <a:off x="4516560" y="4909680"/>
            <a:ext cx="1986840" cy="25290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12222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6171480" cy="530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42720" y="2139480"/>
            <a:ext cx="3011400" cy="530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3505320" y="2139480"/>
            <a:ext cx="3011400" cy="53024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62222" lnSpcReduction="10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2.º nível de tópicos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3.º nível de tópicos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4.º nível de tópicos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5.º nível de tópicos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6.º nível de tópicos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pt-BR" sz="1800" b="0" strike="noStrike" spc="-1">
                <a:solidFill>
                  <a:srgbClr val="000000"/>
                </a:solidFill>
                <a:latin typeface="Arial"/>
              </a:rPr>
              <a:t>7.º nível de tópicos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14440" y="2840400"/>
            <a:ext cx="5828760" cy="19594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 indent="0">
              <a:buNone/>
            </a:pPr>
            <a:r>
              <a:rPr lang="pt-BR" sz="1400" b="0" strike="noStrike" spc="-1">
                <a:solidFill>
                  <a:srgbClr val="000000"/>
                </a:solidFill>
                <a:latin typeface="Arial"/>
              </a:rPr>
              <a:t>Clique para editar o formato do texto do título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4;p14"/>
          <p:cNvSpPr/>
          <p:nvPr/>
        </p:nvSpPr>
        <p:spPr>
          <a:xfrm>
            <a:off x="0" y="1045800"/>
            <a:ext cx="6858000" cy="258480"/>
          </a:xfrm>
          <a:prstGeom prst="rect">
            <a:avLst/>
          </a:prstGeom>
          <a:gradFill flip="none" rotWithShape="1">
            <a:gsLst>
              <a:gs pos="57000">
                <a:srgbClr val="02244A"/>
              </a:gs>
              <a:gs pos="99000">
                <a:schemeClr val="tx2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000" b="1" spc="-1" dirty="0">
                <a:solidFill>
                  <a:schemeClr val="lt1"/>
                </a:solidFill>
                <a:ea typeface="Verdana"/>
              </a:rPr>
              <a:t>Código: 0000X0   Área: Ciências...  Modalidade: Ciência ou Modelo...</a:t>
            </a:r>
            <a:endParaRPr lang="pt-BR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Google Shape;65;p14"/>
          <p:cNvSpPr/>
          <p:nvPr/>
        </p:nvSpPr>
        <p:spPr>
          <a:xfrm>
            <a:off x="216000" y="1308600"/>
            <a:ext cx="6479640" cy="573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500" b="1" strike="noStrike" spc="-1">
                <a:solidFill>
                  <a:srgbClr val="000000"/>
                </a:solidFill>
                <a:latin typeface="Arial"/>
              </a:rPr>
              <a:t>TITULO DO TRABALHO</a:t>
            </a:r>
            <a:endParaRPr lang="pt-BR" sz="15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500" b="1" strike="noStrike" spc="-1">
                <a:solidFill>
                  <a:srgbClr val="000000"/>
                </a:solidFill>
                <a:latin typeface="Arial"/>
              </a:rPr>
              <a:t>(MÁXIMO 2 LINHAS)</a:t>
            </a:r>
            <a:endParaRPr lang="pt-BR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Google Shape;66;p14"/>
          <p:cNvSpPr/>
          <p:nvPr/>
        </p:nvSpPr>
        <p:spPr>
          <a:xfrm>
            <a:off x="6480" y="2586240"/>
            <a:ext cx="6851520" cy="285840"/>
          </a:xfrm>
          <a:prstGeom prst="rect">
            <a:avLst/>
          </a:prstGeom>
          <a:gradFill flip="none" rotWithShape="1">
            <a:gsLst>
              <a:gs pos="57000">
                <a:srgbClr val="02244A"/>
              </a:gs>
              <a:gs pos="99000">
                <a:schemeClr val="tx2">
                  <a:lumMod val="40000"/>
                  <a:lumOff val="60000"/>
                </a:schemeClr>
              </a:gs>
            </a:gsLst>
            <a:path path="circle">
              <a:fillToRect l="50000" t="50000" r="50000" b="50000"/>
            </a:path>
            <a:tileRect/>
          </a:gra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/>
            <a:r>
              <a:rPr lang="pt-BR" sz="1500" b="1" spc="-1" dirty="0">
                <a:solidFill>
                  <a:schemeClr val="lt1"/>
                </a:solidFill>
                <a:ea typeface="Verdana"/>
              </a:rPr>
              <a:t>RESUMO</a:t>
            </a:r>
          </a:p>
        </p:txBody>
      </p:sp>
      <p:sp>
        <p:nvSpPr>
          <p:cNvPr id="65" name="Google Shape;67;p14"/>
          <p:cNvSpPr/>
          <p:nvPr/>
        </p:nvSpPr>
        <p:spPr>
          <a:xfrm>
            <a:off x="144360" y="2973960"/>
            <a:ext cx="6551280" cy="55364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Texto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</a:t>
            </a:r>
            <a:r>
              <a:rPr lang="pt-BR" sz="1100" b="0" strike="noStrike" spc="-1" dirty="0" err="1">
                <a:solidFill>
                  <a:srgbClr val="000000"/>
                </a:solidFill>
                <a:latin typeface="Arial"/>
                <a:ea typeface="Verdana"/>
              </a:rPr>
              <a:t>texto</a:t>
            </a: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 .</a:t>
            </a:r>
            <a:endParaRPr lang="pt-BR" sz="11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r>
              <a:rPr lang="pt-BR" sz="1100" b="0" strike="noStrike" spc="-1" dirty="0">
                <a:solidFill>
                  <a:srgbClr val="000000"/>
                </a:solidFill>
                <a:latin typeface="Arial"/>
                <a:ea typeface="Verdana"/>
              </a:rPr>
              <a:t>Palavras-chave: Texto, texto, texto. </a:t>
            </a:r>
            <a:endParaRPr lang="pt-BR" sz="11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1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000" b="0" strike="noStrike" spc="-1" dirty="0">
              <a:solidFill>
                <a:srgbClr val="000000"/>
              </a:solidFill>
              <a:latin typeface="Arial"/>
            </a:endParaRPr>
          </a:p>
          <a:p>
            <a:pPr algn="just">
              <a:lnSpc>
                <a:spcPct val="100000"/>
              </a:lnSpc>
            </a:pPr>
            <a:endParaRPr lang="pt-BR" sz="10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Google Shape;68;p14"/>
          <p:cNvSpPr/>
          <p:nvPr/>
        </p:nvSpPr>
        <p:spPr>
          <a:xfrm>
            <a:off x="6480" y="1911600"/>
            <a:ext cx="6872040" cy="448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noAutofit/>
          </a:bodyPr>
          <a:lstStyle/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0000"/>
                </a:solidFill>
                <a:latin typeface="Arial"/>
                <a:ea typeface="Verdana"/>
              </a:rPr>
              <a:t>Fulano da Silva; Fulano da Silva II; Fulano da Silva III.</a:t>
            </a:r>
            <a:endParaRPr lang="pt-BR" sz="1200" b="0" strike="noStrike" spc="-1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pt-BR" sz="1200" b="0" strike="noStrike" spc="-1">
                <a:solidFill>
                  <a:srgbClr val="000000"/>
                </a:solidFill>
                <a:latin typeface="Arial"/>
                <a:ea typeface="Verdana"/>
              </a:rPr>
              <a:t>Sicrano da Silva (orientador(a)); Beltrano da Silva (coorientador(a))</a:t>
            </a:r>
            <a:endParaRPr lang="pt-BR" sz="12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lang="pt-BR" sz="13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142"/>
            <a:ext cx="6858000" cy="975525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650" y="8815480"/>
            <a:ext cx="6858000" cy="33023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562</Words>
  <Application>Microsoft Office PowerPoint</Application>
  <PresentationFormat>Apresentação na tela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12</vt:i4>
      </vt:variant>
      <vt:variant>
        <vt:lpstr>Títulos de slides</vt:lpstr>
      </vt:variant>
      <vt:variant>
        <vt:i4>1</vt:i4>
      </vt:variant>
    </vt:vector>
  </HeadingPairs>
  <TitlesOfParts>
    <vt:vector size="17" baseType="lpstr">
      <vt:lpstr>Arial</vt:lpstr>
      <vt:lpstr>Symbol</vt:lpstr>
      <vt:lpstr>Verdana</vt:lpstr>
      <vt:lpstr>Wingdings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Office Theme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subject/>
  <dc:creator>Anna Luíza Alves</dc:creator>
  <dc:description/>
  <cp:lastModifiedBy>Fabio Vasconcelos Lima Pereira</cp:lastModifiedBy>
  <cp:revision>37</cp:revision>
  <dcterms:modified xsi:type="dcterms:W3CDTF">2025-07-03T18:34:48Z</dcterms:modified>
  <dc:language>pt-BR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Apresentação na tela (4:3)</vt:lpwstr>
  </property>
  <property fmtid="{D5CDD505-2E9C-101B-9397-08002B2CF9AE}" pid="4" name="Slides">
    <vt:i4>1</vt:i4>
  </property>
</Properties>
</file>