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0" r:id="rId12"/>
  </p:sldMasterIdLst>
  <p:sldIdLst>
    <p:sldId id="256" r:id="rId13"/>
  </p:sldIdLst>
  <p:sldSz cx="28803600" cy="43205400"/>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32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Master" Target="slideMasters/slideMaster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Tx" preserve="1">
  <p:cSld name="Title, 2 Content and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44" name="PlaceHolder 2"/>
          <p:cNvSpPr>
            <a:spLocks noGrp="1"/>
          </p:cNvSpPr>
          <p:nvPr>
            <p:ph/>
          </p:nvPr>
        </p:nvSpPr>
        <p:spPr>
          <a:xfrm>
            <a:off x="1440000" y="1010988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45" name="PlaceHolder 3"/>
          <p:cNvSpPr>
            <a:spLocks noGrp="1"/>
          </p:cNvSpPr>
          <p:nvPr>
            <p:ph/>
          </p:nvPr>
        </p:nvSpPr>
        <p:spPr>
          <a:xfrm>
            <a:off x="14722920" y="10109880"/>
            <a:ext cx="12650040" cy="250585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46" name="PlaceHolder 4"/>
          <p:cNvSpPr>
            <a:spLocks noGrp="1"/>
          </p:cNvSpPr>
          <p:nvPr>
            <p:ph/>
          </p:nvPr>
        </p:nvSpPr>
        <p:spPr>
          <a:xfrm>
            <a:off x="1440000" y="2319840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52" name="PlaceHolder 2"/>
          <p:cNvSpPr>
            <a:spLocks noGrp="1"/>
          </p:cNvSpPr>
          <p:nvPr>
            <p:ph/>
          </p:nvPr>
        </p:nvSpPr>
        <p:spPr>
          <a:xfrm>
            <a:off x="1440000" y="10109880"/>
            <a:ext cx="12650040" cy="250585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53" name="PlaceHolder 3"/>
          <p:cNvSpPr>
            <a:spLocks noGrp="1"/>
          </p:cNvSpPr>
          <p:nvPr>
            <p:ph/>
          </p:nvPr>
        </p:nvSpPr>
        <p:spPr>
          <a:xfrm>
            <a:off x="14722920" y="1010988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54" name="PlaceHolder 4"/>
          <p:cNvSpPr>
            <a:spLocks noGrp="1"/>
          </p:cNvSpPr>
          <p:nvPr>
            <p:ph/>
          </p:nvPr>
        </p:nvSpPr>
        <p:spPr>
          <a:xfrm>
            <a:off x="14722920" y="2319840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60" name="PlaceHolder 2"/>
          <p:cNvSpPr>
            <a:spLocks noGrp="1"/>
          </p:cNvSpPr>
          <p:nvPr>
            <p:ph/>
          </p:nvPr>
        </p:nvSpPr>
        <p:spPr>
          <a:xfrm>
            <a:off x="1440000" y="1010988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61" name="PlaceHolder 3"/>
          <p:cNvSpPr>
            <a:spLocks noGrp="1"/>
          </p:cNvSpPr>
          <p:nvPr>
            <p:ph/>
          </p:nvPr>
        </p:nvSpPr>
        <p:spPr>
          <a:xfrm>
            <a:off x="14722920" y="1010988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62" name="PlaceHolder 4"/>
          <p:cNvSpPr>
            <a:spLocks noGrp="1"/>
          </p:cNvSpPr>
          <p:nvPr>
            <p:ph/>
          </p:nvPr>
        </p:nvSpPr>
        <p:spPr>
          <a:xfrm>
            <a:off x="1440000" y="23198400"/>
            <a:ext cx="2592288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4" name="PlaceHolder 2"/>
          <p:cNvSpPr>
            <a:spLocks noGrp="1"/>
          </p:cNvSpPr>
          <p:nvPr>
            <p:ph/>
          </p:nvPr>
        </p:nvSpPr>
        <p:spPr>
          <a:xfrm>
            <a:off x="1440000" y="10109880"/>
            <a:ext cx="2592288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5" name="PlaceHolder 3"/>
          <p:cNvSpPr>
            <a:spLocks noGrp="1"/>
          </p:cNvSpPr>
          <p:nvPr>
            <p:ph/>
          </p:nvPr>
        </p:nvSpPr>
        <p:spPr>
          <a:xfrm>
            <a:off x="1440000" y="23198400"/>
            <a:ext cx="2592288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12" name="PlaceHolder 2"/>
          <p:cNvSpPr>
            <a:spLocks noGrp="1"/>
          </p:cNvSpPr>
          <p:nvPr>
            <p:ph/>
          </p:nvPr>
        </p:nvSpPr>
        <p:spPr>
          <a:xfrm>
            <a:off x="1440000" y="1010988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13" name="PlaceHolder 3"/>
          <p:cNvSpPr>
            <a:spLocks noGrp="1"/>
          </p:cNvSpPr>
          <p:nvPr>
            <p:ph/>
          </p:nvPr>
        </p:nvSpPr>
        <p:spPr>
          <a:xfrm>
            <a:off x="14722920" y="1010988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14" name="PlaceHolder 4"/>
          <p:cNvSpPr>
            <a:spLocks noGrp="1"/>
          </p:cNvSpPr>
          <p:nvPr>
            <p:ph/>
          </p:nvPr>
        </p:nvSpPr>
        <p:spPr>
          <a:xfrm>
            <a:off x="1440000" y="2319840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15" name="PlaceHolder 5"/>
          <p:cNvSpPr>
            <a:spLocks noGrp="1"/>
          </p:cNvSpPr>
          <p:nvPr>
            <p:ph/>
          </p:nvPr>
        </p:nvSpPr>
        <p:spPr>
          <a:xfrm>
            <a:off x="14722920" y="23198400"/>
            <a:ext cx="12650040" cy="119527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5"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26" name="PlaceHolder 2"/>
          <p:cNvSpPr>
            <a:spLocks noGrp="1"/>
          </p:cNvSpPr>
          <p:nvPr>
            <p:ph/>
          </p:nvPr>
        </p:nvSpPr>
        <p:spPr>
          <a:xfrm>
            <a:off x="1440000" y="10109880"/>
            <a:ext cx="25922880" cy="250585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30" name="PlaceHolder 2"/>
          <p:cNvSpPr>
            <a:spLocks noGrp="1"/>
          </p:cNvSpPr>
          <p:nvPr>
            <p:ph/>
          </p:nvPr>
        </p:nvSpPr>
        <p:spPr>
          <a:xfrm>
            <a:off x="1440000" y="10109880"/>
            <a:ext cx="25922880" cy="250585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
        <p:nvSpPr>
          <p:cNvPr id="35" name="PlaceHolder 2"/>
          <p:cNvSpPr>
            <a:spLocks noGrp="1"/>
          </p:cNvSpPr>
          <p:nvPr>
            <p:ph/>
          </p:nvPr>
        </p:nvSpPr>
        <p:spPr>
          <a:xfrm>
            <a:off x="1440000" y="10109880"/>
            <a:ext cx="12650040" cy="250585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
        <p:nvSpPr>
          <p:cNvPr id="36" name="PlaceHolder 3"/>
          <p:cNvSpPr>
            <a:spLocks noGrp="1"/>
          </p:cNvSpPr>
          <p:nvPr>
            <p:ph/>
          </p:nvPr>
        </p:nvSpPr>
        <p:spPr>
          <a:xfrm>
            <a:off x="14722920" y="10109880"/>
            <a:ext cx="12650040" cy="25058520"/>
          </a:xfrm>
          <a:prstGeom prst="rect">
            <a:avLst/>
          </a:prstGeom>
          <a:noFill/>
          <a:ln w="0">
            <a:noFill/>
          </a:ln>
        </p:spPr>
        <p:txBody>
          <a:bodyPr lIns="0" tIns="0" rIns="0" bIns="0" anchor="t">
            <a:normAutofit/>
          </a:bodyPr>
          <a:lstStyle/>
          <a:p>
            <a:pPr indent="0">
              <a:spcBef>
                <a:spcPts val="1417"/>
              </a:spcBef>
              <a:buNone/>
            </a:pPr>
            <a:endParaRPr lang="pt-BR" sz="1800" b="0" strike="noStrike" spc="-1">
              <a:solidFill>
                <a:schemeClr val="dk1"/>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8"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endParaRPr lang="pt-BR" sz="1800" b="0" strike="noStrike" spc="-1">
              <a:solidFill>
                <a:schemeClr val="dk1"/>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mediaAndTx" preserve="1">
  <p:cSld name="Centered Tex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40" name="PlaceHolder 2"/>
          <p:cNvSpPr>
            <a:spLocks noGrp="1"/>
          </p:cNvSpPr>
          <p:nvPr>
            <p:ph type="body"/>
          </p:nvPr>
        </p:nvSpPr>
        <p:spPr>
          <a:xfrm>
            <a:off x="1440000" y="1010988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41" name="PlaceHolder 3"/>
          <p:cNvSpPr>
            <a:spLocks noGrp="1"/>
          </p:cNvSpPr>
          <p:nvPr>
            <p:ph type="body"/>
          </p:nvPr>
        </p:nvSpPr>
        <p:spPr>
          <a:xfrm>
            <a:off x="14722920" y="10109880"/>
            <a:ext cx="12649680" cy="250581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42" name="PlaceHolder 4"/>
          <p:cNvSpPr>
            <a:spLocks noGrp="1"/>
          </p:cNvSpPr>
          <p:nvPr>
            <p:ph type="body"/>
          </p:nvPr>
        </p:nvSpPr>
        <p:spPr>
          <a:xfrm>
            <a:off x="1440000" y="2319840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48" name="PlaceHolder 2"/>
          <p:cNvSpPr>
            <a:spLocks noGrp="1"/>
          </p:cNvSpPr>
          <p:nvPr>
            <p:ph type="body"/>
          </p:nvPr>
        </p:nvSpPr>
        <p:spPr>
          <a:xfrm>
            <a:off x="1440000" y="10109880"/>
            <a:ext cx="12649680" cy="250581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49" name="PlaceHolder 3"/>
          <p:cNvSpPr>
            <a:spLocks noGrp="1"/>
          </p:cNvSpPr>
          <p:nvPr>
            <p:ph type="body"/>
          </p:nvPr>
        </p:nvSpPr>
        <p:spPr>
          <a:xfrm>
            <a:off x="14722920" y="1010988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50" name="PlaceHolder 4"/>
          <p:cNvSpPr>
            <a:spLocks noGrp="1"/>
          </p:cNvSpPr>
          <p:nvPr>
            <p:ph type="body"/>
          </p:nvPr>
        </p:nvSpPr>
        <p:spPr>
          <a:xfrm>
            <a:off x="14722920" y="2319840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56" name="PlaceHolder 2"/>
          <p:cNvSpPr>
            <a:spLocks noGrp="1"/>
          </p:cNvSpPr>
          <p:nvPr>
            <p:ph type="body"/>
          </p:nvPr>
        </p:nvSpPr>
        <p:spPr>
          <a:xfrm>
            <a:off x="1440000" y="1010988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57" name="PlaceHolder 3"/>
          <p:cNvSpPr>
            <a:spLocks noGrp="1"/>
          </p:cNvSpPr>
          <p:nvPr>
            <p:ph type="body"/>
          </p:nvPr>
        </p:nvSpPr>
        <p:spPr>
          <a:xfrm>
            <a:off x="14722920" y="1010988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58" name="PlaceHolder 4"/>
          <p:cNvSpPr>
            <a:spLocks noGrp="1"/>
          </p:cNvSpPr>
          <p:nvPr>
            <p:ph type="body"/>
          </p:nvPr>
        </p:nvSpPr>
        <p:spPr>
          <a:xfrm>
            <a:off x="1440000" y="23198400"/>
            <a:ext cx="2592252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7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4" name="PlaceHolder 2"/>
          <p:cNvSpPr>
            <a:spLocks noGrp="1"/>
          </p:cNvSpPr>
          <p:nvPr>
            <p:ph type="body"/>
          </p:nvPr>
        </p:nvSpPr>
        <p:spPr>
          <a:xfrm>
            <a:off x="1440000" y="10109880"/>
            <a:ext cx="2592252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2" name="PlaceHolder 3"/>
          <p:cNvSpPr>
            <a:spLocks noGrp="1"/>
          </p:cNvSpPr>
          <p:nvPr>
            <p:ph type="body"/>
          </p:nvPr>
        </p:nvSpPr>
        <p:spPr>
          <a:xfrm>
            <a:off x="1440000" y="23198400"/>
            <a:ext cx="2592252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7" name="PlaceHolder 2"/>
          <p:cNvSpPr>
            <a:spLocks noGrp="1"/>
          </p:cNvSpPr>
          <p:nvPr>
            <p:ph type="body"/>
          </p:nvPr>
        </p:nvSpPr>
        <p:spPr>
          <a:xfrm>
            <a:off x="1440000" y="1010988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8" name="PlaceHolder 3"/>
          <p:cNvSpPr>
            <a:spLocks noGrp="1"/>
          </p:cNvSpPr>
          <p:nvPr>
            <p:ph type="body"/>
          </p:nvPr>
        </p:nvSpPr>
        <p:spPr>
          <a:xfrm>
            <a:off x="14722920" y="1010988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9" name="PlaceHolder 4"/>
          <p:cNvSpPr>
            <a:spLocks noGrp="1"/>
          </p:cNvSpPr>
          <p:nvPr>
            <p:ph type="body"/>
          </p:nvPr>
        </p:nvSpPr>
        <p:spPr>
          <a:xfrm>
            <a:off x="1440000" y="2319840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10" name="PlaceHolder 5"/>
          <p:cNvSpPr>
            <a:spLocks noGrp="1"/>
          </p:cNvSpPr>
          <p:nvPr>
            <p:ph type="body"/>
          </p:nvPr>
        </p:nvSpPr>
        <p:spPr>
          <a:xfrm>
            <a:off x="14722920" y="23198400"/>
            <a:ext cx="1264968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17" name="PlaceHolder 2"/>
          <p:cNvSpPr>
            <a:spLocks noGrp="1"/>
          </p:cNvSpPr>
          <p:nvPr>
            <p:ph type="body"/>
          </p:nvPr>
        </p:nvSpPr>
        <p:spPr>
          <a:xfrm>
            <a:off x="1440000" y="10109880"/>
            <a:ext cx="834660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18" name="PlaceHolder 3"/>
          <p:cNvSpPr>
            <a:spLocks noGrp="1"/>
          </p:cNvSpPr>
          <p:nvPr>
            <p:ph type="body"/>
          </p:nvPr>
        </p:nvSpPr>
        <p:spPr>
          <a:xfrm>
            <a:off x="10204560" y="10109880"/>
            <a:ext cx="834660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19" name="PlaceHolder 4"/>
          <p:cNvSpPr>
            <a:spLocks noGrp="1"/>
          </p:cNvSpPr>
          <p:nvPr>
            <p:ph type="body"/>
          </p:nvPr>
        </p:nvSpPr>
        <p:spPr>
          <a:xfrm>
            <a:off x="18969480" y="10109880"/>
            <a:ext cx="834660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20" name="PlaceHolder 5"/>
          <p:cNvSpPr>
            <a:spLocks noGrp="1"/>
          </p:cNvSpPr>
          <p:nvPr>
            <p:ph type="body"/>
          </p:nvPr>
        </p:nvSpPr>
        <p:spPr>
          <a:xfrm>
            <a:off x="1440000" y="23198400"/>
            <a:ext cx="834660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21" name="PlaceHolder 6"/>
          <p:cNvSpPr>
            <a:spLocks noGrp="1"/>
          </p:cNvSpPr>
          <p:nvPr>
            <p:ph type="body"/>
          </p:nvPr>
        </p:nvSpPr>
        <p:spPr>
          <a:xfrm>
            <a:off x="10204560" y="23198400"/>
            <a:ext cx="834660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22" name="PlaceHolder 7"/>
          <p:cNvSpPr>
            <a:spLocks noGrp="1"/>
          </p:cNvSpPr>
          <p:nvPr>
            <p:ph type="body"/>
          </p:nvPr>
        </p:nvSpPr>
        <p:spPr>
          <a:xfrm>
            <a:off x="18969480" y="23198400"/>
            <a:ext cx="8346600" cy="119523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24" name="PlaceHolder 2"/>
          <p:cNvSpPr>
            <a:spLocks noGrp="1"/>
          </p:cNvSpPr>
          <p:nvPr>
            <p:ph type="body"/>
          </p:nvPr>
        </p:nvSpPr>
        <p:spPr>
          <a:xfrm>
            <a:off x="1440000" y="10109880"/>
            <a:ext cx="25922880" cy="250585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20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20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20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28" name="PlaceHolder 2"/>
          <p:cNvSpPr>
            <a:spLocks noGrp="1"/>
          </p:cNvSpPr>
          <p:nvPr>
            <p:ph type="body"/>
          </p:nvPr>
        </p:nvSpPr>
        <p:spPr>
          <a:xfrm>
            <a:off x="1440000" y="10109880"/>
            <a:ext cx="25922520" cy="250581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
        <p:nvSpPr>
          <p:cNvPr id="32" name="PlaceHolder 2"/>
          <p:cNvSpPr>
            <a:spLocks noGrp="1"/>
          </p:cNvSpPr>
          <p:nvPr>
            <p:ph type="body"/>
          </p:nvPr>
        </p:nvSpPr>
        <p:spPr>
          <a:xfrm>
            <a:off x="1440000" y="10109880"/>
            <a:ext cx="12649680" cy="250581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
        <p:nvSpPr>
          <p:cNvPr id="33" name="PlaceHolder 3"/>
          <p:cNvSpPr>
            <a:spLocks noGrp="1"/>
          </p:cNvSpPr>
          <p:nvPr>
            <p:ph type="body"/>
          </p:nvPr>
        </p:nvSpPr>
        <p:spPr>
          <a:xfrm>
            <a:off x="14722920" y="10109880"/>
            <a:ext cx="12649680" cy="250581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t-BR" sz="1800" b="0" strike="noStrike" spc="-1">
                <a:solidFill>
                  <a:schemeClr val="dk1"/>
                </a:solidFill>
                <a:latin typeface="Arial"/>
              </a:rPr>
              <a:t>Clique para editar o formato de texto dos tópicos</a:t>
            </a:r>
          </a:p>
          <a:p>
            <a:pPr marL="864000" lvl="1" indent="-324000">
              <a:spcBef>
                <a:spcPts val="1134"/>
              </a:spcBef>
              <a:buClr>
                <a:srgbClr val="000000"/>
              </a:buClr>
              <a:buSzPct val="75000"/>
              <a:buFont typeface="Symbol" charset="2"/>
              <a:buChar char=""/>
            </a:pPr>
            <a:r>
              <a:rPr lang="pt-BR" sz="1800" b="0" strike="noStrike" spc="-1">
                <a:solidFill>
                  <a:schemeClr val="dk1"/>
                </a:solidFill>
                <a:latin typeface="Arial"/>
              </a:rPr>
              <a:t>2.º nível de tópicos</a:t>
            </a:r>
          </a:p>
          <a:p>
            <a:pPr marL="1296000" lvl="2" indent="-288000">
              <a:spcBef>
                <a:spcPts val="850"/>
              </a:spcBef>
              <a:buClr>
                <a:srgbClr val="000000"/>
              </a:buClr>
              <a:buSzPct val="45000"/>
              <a:buFont typeface="Wingdings" charset="2"/>
              <a:buChar char=""/>
            </a:pPr>
            <a:r>
              <a:rPr lang="pt-BR" sz="1800" b="0" strike="noStrike" spc="-1">
                <a:solidFill>
                  <a:schemeClr val="dk1"/>
                </a:solidFill>
                <a:latin typeface="Arial"/>
              </a:rPr>
              <a:t>3.º nível de tópicos</a:t>
            </a:r>
          </a:p>
          <a:p>
            <a:pPr marL="1728000" lvl="3" indent="-216000">
              <a:spcBef>
                <a:spcPts val="567"/>
              </a:spcBef>
              <a:buClr>
                <a:srgbClr val="000000"/>
              </a:buClr>
              <a:buSzPct val="75000"/>
              <a:buFont typeface="Symbol" charset="2"/>
              <a:buChar char=""/>
            </a:pPr>
            <a:r>
              <a:rPr lang="pt-BR" sz="1800" b="0" strike="noStrike" spc="-1">
                <a:solidFill>
                  <a:schemeClr val="dk1"/>
                </a:solidFill>
                <a:latin typeface="Arial"/>
              </a:rPr>
              <a:t>4.º nível de tópicos</a:t>
            </a:r>
          </a:p>
          <a:p>
            <a:pPr marL="2160000" lvl="4" indent="-216000">
              <a:spcBef>
                <a:spcPts val="283"/>
              </a:spcBef>
              <a:buClr>
                <a:srgbClr val="000000"/>
              </a:buClr>
              <a:buSzPct val="45000"/>
              <a:buFont typeface="Wingdings" charset="2"/>
              <a:buChar char=""/>
            </a:pPr>
            <a:r>
              <a:rPr lang="pt-BR" sz="1800" b="0" strike="noStrike" spc="-1">
                <a:solidFill>
                  <a:schemeClr val="dk1"/>
                </a:solidFill>
                <a:latin typeface="Arial"/>
              </a:rPr>
              <a:t>5.º nível de tópicos</a:t>
            </a:r>
          </a:p>
          <a:p>
            <a:pPr marL="2592000" lvl="5" indent="-216000">
              <a:spcBef>
                <a:spcPts val="283"/>
              </a:spcBef>
              <a:buClr>
                <a:srgbClr val="000000"/>
              </a:buClr>
              <a:buSzPct val="45000"/>
              <a:buFont typeface="Wingdings" charset="2"/>
              <a:buChar char=""/>
            </a:pPr>
            <a:r>
              <a:rPr lang="pt-BR" sz="1800" b="0" strike="noStrike" spc="-1">
                <a:solidFill>
                  <a:schemeClr val="dk1"/>
                </a:solidFill>
                <a:latin typeface="Arial"/>
              </a:rPr>
              <a:t>6.º nível de tópicos</a:t>
            </a:r>
          </a:p>
          <a:p>
            <a:pPr marL="3024000" lvl="6" indent="-216000">
              <a:spcBef>
                <a:spcPts val="283"/>
              </a:spcBef>
              <a:buClr>
                <a:srgbClr val="000000"/>
              </a:buClr>
              <a:buSzPct val="45000"/>
              <a:buFont typeface="Wingdings" charset="2"/>
              <a:buChar char=""/>
            </a:pPr>
            <a:r>
              <a:rPr lang="pt-BR" sz="1800" b="0" strike="noStrike" spc="-1">
                <a:solidFill>
                  <a:schemeClr val="dk1"/>
                </a:solidFill>
                <a:latin typeface="Arial"/>
              </a:rPr>
              <a:t>7.º nível de tópicos</a:t>
            </a:r>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2160360" y="13421520"/>
            <a:ext cx="24482520" cy="9260280"/>
          </a:xfrm>
          <a:prstGeom prst="rect">
            <a:avLst/>
          </a:prstGeom>
          <a:noFill/>
          <a:ln w="0">
            <a:noFill/>
          </a:ln>
        </p:spPr>
        <p:txBody>
          <a:bodyPr lIns="0" tIns="0" rIns="0" bIns="0" anchor="ctr">
            <a:noAutofit/>
          </a:bodyPr>
          <a:lstStyle/>
          <a:p>
            <a:pPr indent="0">
              <a:buNone/>
            </a:pPr>
            <a:r>
              <a:rPr lang="pt-BR" sz="1800" b="0" strike="noStrike" spc="-1">
                <a:solidFill>
                  <a:schemeClr val="dk1"/>
                </a:solidFill>
                <a:latin typeface="Arial"/>
              </a:rPr>
              <a:t>Clique para editar o formato do texto do título</a:t>
            </a:r>
          </a:p>
        </p:txBody>
      </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ustomShape 1"/>
          <p:cNvSpPr/>
          <p:nvPr/>
        </p:nvSpPr>
        <p:spPr>
          <a:xfrm>
            <a:off x="675360" y="5900040"/>
            <a:ext cx="27143640" cy="14306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t-BR" sz="8800" b="1" strike="noStrike" spc="-1" dirty="0">
                <a:solidFill>
                  <a:srgbClr val="000000"/>
                </a:solidFill>
                <a:latin typeface="Arial"/>
                <a:ea typeface="DejaVu Sans"/>
              </a:rPr>
              <a:t>TÍTULO DO TRABALHO</a:t>
            </a:r>
            <a:endParaRPr lang="pt-BR" sz="8800" b="0" strike="noStrike" spc="-1" dirty="0">
              <a:solidFill>
                <a:srgbClr val="000000"/>
              </a:solidFill>
              <a:latin typeface="Arial"/>
            </a:endParaRPr>
          </a:p>
        </p:txBody>
      </p:sp>
      <p:sp>
        <p:nvSpPr>
          <p:cNvPr id="64" name="CustomShape 2"/>
          <p:cNvSpPr/>
          <p:nvPr/>
        </p:nvSpPr>
        <p:spPr>
          <a:xfrm>
            <a:off x="29160" y="7649280"/>
            <a:ext cx="28724040" cy="1552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pt-BR" sz="4800" b="0" strike="noStrike" spc="-1" dirty="0">
                <a:solidFill>
                  <a:srgbClr val="000000"/>
                </a:solidFill>
                <a:latin typeface="Arial"/>
                <a:ea typeface="Verdana"/>
              </a:rPr>
              <a:t>Fulano da Silva; Fulano da Silva II; Fulano da Silva III.</a:t>
            </a:r>
            <a:endParaRPr lang="pt-BR" sz="4800" b="0" strike="noStrike" spc="-1" dirty="0">
              <a:solidFill>
                <a:srgbClr val="000000"/>
              </a:solidFill>
              <a:latin typeface="Arial"/>
            </a:endParaRPr>
          </a:p>
          <a:p>
            <a:pPr algn="ctr" defTabSz="914400">
              <a:lnSpc>
                <a:spcPct val="100000"/>
              </a:lnSpc>
            </a:pPr>
            <a:r>
              <a:rPr lang="pt-BR" sz="4800" b="0" strike="noStrike" spc="-1" dirty="0">
                <a:solidFill>
                  <a:srgbClr val="000000"/>
                </a:solidFill>
                <a:latin typeface="Arial"/>
                <a:ea typeface="Verdana"/>
              </a:rPr>
              <a:t>Sicrano da Silva (orientador(a)); Beltrano da Silva (</a:t>
            </a:r>
            <a:r>
              <a:rPr lang="pt-BR" sz="4800" b="0" strike="noStrike" spc="-1" dirty="0" err="1">
                <a:solidFill>
                  <a:srgbClr val="000000"/>
                </a:solidFill>
                <a:latin typeface="Arial"/>
                <a:ea typeface="Verdana"/>
              </a:rPr>
              <a:t>co-orientador</a:t>
            </a:r>
            <a:r>
              <a:rPr lang="pt-BR" sz="4800" b="0" strike="noStrike" spc="-1" dirty="0">
                <a:solidFill>
                  <a:srgbClr val="000000"/>
                </a:solidFill>
                <a:latin typeface="Arial"/>
                <a:ea typeface="Verdana"/>
              </a:rPr>
              <a:t>(a)).</a:t>
            </a:r>
            <a:endParaRPr lang="pt-BR" sz="4800" b="0" strike="noStrike" spc="-1" dirty="0">
              <a:solidFill>
                <a:srgbClr val="000000"/>
              </a:solidFill>
              <a:latin typeface="Arial"/>
            </a:endParaRPr>
          </a:p>
        </p:txBody>
      </p:sp>
      <p:sp>
        <p:nvSpPr>
          <p:cNvPr id="71" name="CustomShape 9"/>
          <p:cNvSpPr/>
          <p:nvPr/>
        </p:nvSpPr>
        <p:spPr>
          <a:xfrm>
            <a:off x="576000" y="19758780"/>
            <a:ext cx="13319280" cy="5576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Texto.Texto</a:t>
            </a:r>
            <a:r>
              <a:rPr lang="pt-BR" sz="3600" b="0" strike="noStrike" spc="-1" dirty="0">
                <a:solidFill>
                  <a:srgbClr val="000000"/>
                </a:solidFill>
                <a:latin typeface="Arial"/>
                <a:ea typeface="Verdana"/>
              </a:rPr>
              <a:t> 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textoto</a:t>
            </a:r>
            <a:r>
              <a:rPr lang="pt-BR" sz="3600" b="0" strike="noStrike" spc="-1" dirty="0">
                <a:solidFill>
                  <a:srgbClr val="000000"/>
                </a:solidFill>
                <a:latin typeface="Arial"/>
                <a:ea typeface="Verdana"/>
              </a:rPr>
              <a:t> 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T 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exto</a:t>
            </a:r>
            <a:r>
              <a:rPr lang="pt-BR" sz="3200" b="0" strike="noStrike" spc="-1" dirty="0">
                <a:solidFill>
                  <a:srgbClr val="000000"/>
                </a:solidFill>
                <a:latin typeface="Verdana"/>
                <a:ea typeface="Verdana"/>
              </a:rPr>
              <a:t>.</a:t>
            </a:r>
            <a:endParaRPr lang="pt-BR" sz="3200" b="0" strike="noStrike" spc="-1" dirty="0">
              <a:solidFill>
                <a:srgbClr val="000000"/>
              </a:solidFill>
              <a:latin typeface="Arial"/>
            </a:endParaRPr>
          </a:p>
        </p:txBody>
      </p:sp>
      <p:sp>
        <p:nvSpPr>
          <p:cNvPr id="72" name="CustomShape 10"/>
          <p:cNvSpPr/>
          <p:nvPr/>
        </p:nvSpPr>
        <p:spPr>
          <a:xfrm>
            <a:off x="519120" y="11447520"/>
            <a:ext cx="13348800" cy="5850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dirty="0">
                <a:solidFill>
                  <a:srgbClr val="000000"/>
                </a:solidFill>
                <a:latin typeface="Arial"/>
                <a:ea typeface="Verdana"/>
              </a:rPr>
              <a:t>–</a:t>
            </a:r>
            <a:r>
              <a:rPr lang="pt-BR" sz="3600" b="0" strike="noStrike" spc="-1" dirty="0">
                <a:solidFill>
                  <a:srgbClr val="00B0F0"/>
                </a:solidFill>
                <a:latin typeface="Arial"/>
                <a:ea typeface="Verdana"/>
              </a:rPr>
              <a:t> </a:t>
            </a:r>
            <a:r>
              <a:rPr lang="pt-BR" sz="3600" b="0" strike="noStrike" spc="-1" dirty="0">
                <a:solidFill>
                  <a:srgbClr val="000000"/>
                </a:solidFill>
                <a:latin typeface="Arial"/>
                <a:ea typeface="Verdana"/>
              </a:rPr>
              <a:t>Tamanho do Pôster (80X120cm),</a:t>
            </a:r>
            <a:r>
              <a:rPr lang="pt-BR" sz="3600" b="0" strike="noStrike" spc="-1" dirty="0">
                <a:solidFill>
                  <a:srgbClr val="00B0F0"/>
                </a:solidFill>
                <a:latin typeface="Arial"/>
                <a:ea typeface="Verdana"/>
              </a:rPr>
              <a:t> </a:t>
            </a:r>
            <a:r>
              <a:rPr lang="pt-BR" sz="3600" b="0" strike="noStrike" spc="-1" dirty="0">
                <a:solidFill>
                  <a:srgbClr val="000000"/>
                </a:solidFill>
                <a:latin typeface="Arial"/>
                <a:ea typeface="Verdana"/>
              </a:rPr>
              <a:t>mas não precisa ser impresso.</a:t>
            </a: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 Layout obrigatório em duas colunas.</a:t>
            </a: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 Fontes a serem usadas: Arial </a:t>
            </a:r>
            <a:r>
              <a:rPr lang="pt-BR" sz="3600" b="0" strike="noStrike" spc="-1" dirty="0" err="1">
                <a:solidFill>
                  <a:srgbClr val="000000"/>
                </a:solidFill>
                <a:latin typeface="Arial"/>
                <a:ea typeface="Verdana"/>
              </a:rPr>
              <a:t>Bold</a:t>
            </a:r>
            <a:r>
              <a:rPr lang="pt-BR" sz="3600" b="0" strike="noStrike" spc="-1" dirty="0">
                <a:solidFill>
                  <a:srgbClr val="000000"/>
                </a:solidFill>
                <a:latin typeface="Arial"/>
                <a:ea typeface="Verdana"/>
              </a:rPr>
              <a:t> para o título, Arial para os nomes dos autores. Altere o tamanho da fonte se necessário, a fim de ajustar o título ao pôster da melhor forma possível.</a:t>
            </a: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 Os subtítulos não poderão ser alterados.</a:t>
            </a: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 Recomenda-se tamanho mínimo de 36 e máximo de 48 para a fonte do texto.</a:t>
            </a:r>
            <a:endParaRPr lang="pt-BR" sz="3600" b="0" strike="noStrike" spc="-1" dirty="0">
              <a:solidFill>
                <a:srgbClr val="000000"/>
              </a:solidFill>
              <a:latin typeface="Arial"/>
            </a:endParaRPr>
          </a:p>
          <a:p>
            <a:pPr algn="just" defTabSz="914400">
              <a:lnSpc>
                <a:spcPct val="100000"/>
              </a:lnSpc>
            </a:pPr>
            <a:r>
              <a:rPr lang="pt-BR" sz="5400" b="0" strike="noStrike" spc="-1" dirty="0">
                <a:solidFill>
                  <a:srgbClr val="000000"/>
                </a:solidFill>
                <a:latin typeface="Verdana"/>
                <a:ea typeface="Verdana"/>
              </a:rPr>
              <a:t> </a:t>
            </a:r>
            <a:endParaRPr lang="pt-BR" sz="5400" b="0" strike="noStrike" spc="-1" dirty="0">
              <a:solidFill>
                <a:srgbClr val="000000"/>
              </a:solidFill>
              <a:latin typeface="Arial"/>
            </a:endParaRPr>
          </a:p>
        </p:txBody>
      </p:sp>
      <p:sp>
        <p:nvSpPr>
          <p:cNvPr id="73" name="CustomShape 11"/>
          <p:cNvSpPr/>
          <p:nvPr/>
        </p:nvSpPr>
        <p:spPr>
          <a:xfrm>
            <a:off x="395280" y="27763560"/>
            <a:ext cx="13319280" cy="9416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p:txBody>
      </p:sp>
      <p:sp>
        <p:nvSpPr>
          <p:cNvPr id="74" name="CustomShape 12"/>
          <p:cNvSpPr/>
          <p:nvPr/>
        </p:nvSpPr>
        <p:spPr>
          <a:xfrm>
            <a:off x="14784840" y="18369360"/>
            <a:ext cx="13319280" cy="9965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Imagens e/ou gráficos.</a:t>
            </a: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a:p>
            <a:pPr algn="just" defTabSz="914400">
              <a:lnSpc>
                <a:spcPct val="100000"/>
              </a:lnSpc>
            </a:pP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a:t>
            </a:r>
            <a:endParaRPr lang="pt-BR" sz="3600" b="0" strike="noStrike" spc="-1" dirty="0">
              <a:solidFill>
                <a:srgbClr val="000000"/>
              </a:solidFill>
              <a:latin typeface="Arial"/>
            </a:endParaRPr>
          </a:p>
        </p:txBody>
      </p:sp>
      <p:sp>
        <p:nvSpPr>
          <p:cNvPr id="75" name="CustomShape 13"/>
          <p:cNvSpPr/>
          <p:nvPr/>
        </p:nvSpPr>
        <p:spPr>
          <a:xfrm>
            <a:off x="14758920" y="30635280"/>
            <a:ext cx="13319280" cy="44787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a:t>
            </a:r>
            <a:endParaRPr lang="pt-BR" sz="3600" b="0" strike="noStrike" spc="-1">
              <a:solidFill>
                <a:srgbClr val="000000"/>
              </a:solidFill>
              <a:latin typeface="Arial"/>
            </a:endParaRPr>
          </a:p>
          <a:p>
            <a:pPr algn="just" defTabSz="914400">
              <a:lnSpc>
                <a:spcPct val="100000"/>
              </a:lnSpc>
            </a:pPr>
            <a:endParaRPr lang="pt-BR" sz="3600" b="0" strike="noStrike" spc="-1">
              <a:solidFill>
                <a:srgbClr val="000000"/>
              </a:solidFill>
              <a:latin typeface="Arial"/>
            </a:endParaRPr>
          </a:p>
          <a:p>
            <a:pPr algn="just" defTabSz="914400">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a:t>
            </a:r>
            <a:endParaRPr lang="pt-BR" sz="3600" b="0" strike="noStrike" spc="-1">
              <a:solidFill>
                <a:srgbClr val="000000"/>
              </a:solidFill>
              <a:latin typeface="Arial"/>
            </a:endParaRPr>
          </a:p>
          <a:p>
            <a:pPr algn="just" defTabSz="914400">
              <a:lnSpc>
                <a:spcPct val="100000"/>
              </a:lnSpc>
            </a:pPr>
            <a:endParaRPr lang="pt-BR" sz="3600" b="0" strike="noStrike" spc="-1">
              <a:solidFill>
                <a:srgbClr val="000000"/>
              </a:solidFill>
              <a:latin typeface="Arial"/>
            </a:endParaRPr>
          </a:p>
        </p:txBody>
      </p:sp>
      <p:sp>
        <p:nvSpPr>
          <p:cNvPr id="76" name="CustomShape 14"/>
          <p:cNvSpPr/>
          <p:nvPr/>
        </p:nvSpPr>
        <p:spPr>
          <a:xfrm>
            <a:off x="14757480" y="36994320"/>
            <a:ext cx="13319280" cy="1186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a:solidFill>
                  <a:srgbClr val="000000"/>
                </a:solidFill>
                <a:latin typeface="Arial"/>
                <a:ea typeface="Verdana"/>
              </a:rPr>
              <a:t>Referências (sem numeração, em ordem alfabética, e seguindo a NBR 6023 – Referências – Elaboração)</a:t>
            </a:r>
            <a:endParaRPr lang="pt-BR" sz="3600" b="0" strike="noStrike" spc="-1">
              <a:solidFill>
                <a:srgbClr val="000000"/>
              </a:solidFill>
              <a:latin typeface="Arial"/>
            </a:endParaRPr>
          </a:p>
        </p:txBody>
      </p:sp>
      <p:sp>
        <p:nvSpPr>
          <p:cNvPr id="78" name="CustomShape 9"/>
          <p:cNvSpPr/>
          <p:nvPr/>
        </p:nvSpPr>
        <p:spPr>
          <a:xfrm>
            <a:off x="395280" y="38106360"/>
            <a:ext cx="13319280" cy="2284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a:solidFill>
                  <a:srgbClr val="000000"/>
                </a:solidFill>
                <a:latin typeface="Arial"/>
                <a:ea typeface="Verdana"/>
              </a:rPr>
              <a:t>Texto texto texto texto Texto texto texto texto Texto texto texto texto Texto texto texto texto Texto texto texto texto Texto texto texto texto Texto texto texto texto Texto.Texto texto texto texto Texto texto texto texto Texto texto texto texto Texto texto </a:t>
            </a:r>
            <a:endParaRPr lang="pt-BR" sz="3600" b="0" strike="noStrike" spc="-1">
              <a:solidFill>
                <a:srgbClr val="000000"/>
              </a:solidFill>
              <a:latin typeface="Arial"/>
            </a:endParaRPr>
          </a:p>
        </p:txBody>
      </p:sp>
      <p:sp>
        <p:nvSpPr>
          <p:cNvPr id="79" name="CustomShape 9"/>
          <p:cNvSpPr/>
          <p:nvPr/>
        </p:nvSpPr>
        <p:spPr>
          <a:xfrm>
            <a:off x="14766120" y="11077560"/>
            <a:ext cx="13319280" cy="5076859"/>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just" defTabSz="914400">
              <a:lnSpc>
                <a:spcPct val="100000"/>
              </a:lnSpc>
            </a:pPr>
            <a:r>
              <a:rPr lang="pt-BR" sz="3600" b="0" strike="noStrike" spc="-1" dirty="0">
                <a:solidFill>
                  <a:srgbClr val="000000"/>
                </a:solidFill>
                <a:latin typeface="Arial"/>
                <a:ea typeface="Verdana"/>
              </a:rPr>
              <a:t>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Texto.Texto</a:t>
            </a:r>
            <a:r>
              <a:rPr lang="pt-BR" sz="3600" b="0" strike="noStrike" spc="-1" dirty="0">
                <a:solidFill>
                  <a:srgbClr val="000000"/>
                </a:solidFill>
                <a:latin typeface="Arial"/>
                <a:ea typeface="Verdana"/>
              </a:rPr>
              <a:t> texto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r>
              <a:rPr lang="pt-BR" sz="3600" b="0" strike="noStrike" spc="-1" dirty="0" err="1">
                <a:solidFill>
                  <a:srgbClr val="000000"/>
                </a:solidFill>
                <a:latin typeface="Arial"/>
                <a:ea typeface="Verdana"/>
              </a:rPr>
              <a:t>texto</a:t>
            </a:r>
            <a:r>
              <a:rPr lang="pt-BR" sz="3600" b="0" strike="noStrike" spc="-1" dirty="0">
                <a:solidFill>
                  <a:srgbClr val="000000"/>
                </a:solidFill>
                <a:latin typeface="Arial"/>
                <a:ea typeface="Verdana"/>
              </a:rPr>
              <a:t> </a:t>
            </a:r>
            <a:endParaRPr lang="pt-BR" sz="3200" b="0" strike="noStrike" spc="-1" dirty="0">
              <a:solidFill>
                <a:srgbClr val="000000"/>
              </a:solidFill>
              <a:latin typeface="Arial"/>
            </a:endParaRPr>
          </a:p>
        </p:txBody>
      </p:sp>
      <p:pic>
        <p:nvPicPr>
          <p:cNvPr id="3" name="Imagem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142"/>
            <a:ext cx="28851367" cy="4104000"/>
          </a:xfrm>
          <a:prstGeom prst="rect">
            <a:avLst/>
          </a:prstGeom>
        </p:spPr>
      </p:pic>
      <p:sp>
        <p:nvSpPr>
          <p:cNvPr id="23" name="Google Shape;66;p14"/>
          <p:cNvSpPr/>
          <p:nvPr/>
        </p:nvSpPr>
        <p:spPr>
          <a:xfrm>
            <a:off x="23550" y="4551120"/>
            <a:ext cx="28800552" cy="792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4400" b="1" spc="-1" dirty="0">
                <a:solidFill>
                  <a:schemeClr val="lt1"/>
                </a:solidFill>
                <a:ea typeface="Verdana"/>
              </a:rPr>
              <a:t>Código: 0000X0   Área: Ciências...  Modalidade: Ciência ou Modelo...</a:t>
            </a:r>
            <a:endParaRPr lang="pt-BR" sz="4400" spc="-1" dirty="0">
              <a:solidFill>
                <a:srgbClr val="000000"/>
              </a:solidFill>
            </a:endParaRPr>
          </a:p>
          <a:p>
            <a:pPr algn="ctr"/>
            <a:endParaRPr lang="pt-BR" sz="6600" b="1" spc="-1" dirty="0">
              <a:solidFill>
                <a:schemeClr val="lt1"/>
              </a:solidFill>
              <a:ea typeface="Verdana"/>
            </a:endParaRPr>
          </a:p>
        </p:txBody>
      </p:sp>
      <p:sp>
        <p:nvSpPr>
          <p:cNvPr id="25" name="Google Shape;66;p14"/>
          <p:cNvSpPr/>
          <p:nvPr/>
        </p:nvSpPr>
        <p:spPr>
          <a:xfrm>
            <a:off x="576000" y="9958470"/>
            <a:ext cx="13320000" cy="900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5400" b="1" spc="-1" dirty="0">
                <a:solidFill>
                  <a:schemeClr val="lt1"/>
                </a:solidFill>
                <a:latin typeface="Arial" panose="020B0604020202020204" pitchFamily="34" charset="0"/>
                <a:ea typeface="Verdana"/>
                <a:cs typeface="Arial" panose="020B0604020202020204" pitchFamily="34" charset="0"/>
              </a:rPr>
              <a:t>RESUMO</a:t>
            </a:r>
          </a:p>
        </p:txBody>
      </p:sp>
      <p:sp>
        <p:nvSpPr>
          <p:cNvPr id="26" name="Google Shape;66;p14"/>
          <p:cNvSpPr/>
          <p:nvPr/>
        </p:nvSpPr>
        <p:spPr>
          <a:xfrm>
            <a:off x="576000" y="18246870"/>
            <a:ext cx="13320000" cy="900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5400" b="1" spc="-1" dirty="0" smtClean="0">
                <a:solidFill>
                  <a:schemeClr val="lt1"/>
                </a:solidFill>
                <a:latin typeface="Arial" panose="020B0604020202020204" pitchFamily="34" charset="0"/>
                <a:ea typeface="Verdana"/>
                <a:cs typeface="Arial" panose="020B0604020202020204" pitchFamily="34" charset="0"/>
              </a:rPr>
              <a:t>OBJETIVOS</a:t>
            </a:r>
            <a:endParaRPr lang="pt-BR" sz="5400" b="1" spc="-1" dirty="0">
              <a:solidFill>
                <a:schemeClr val="lt1"/>
              </a:solidFill>
              <a:latin typeface="Arial" panose="020B0604020202020204" pitchFamily="34" charset="0"/>
              <a:ea typeface="Verdana"/>
              <a:cs typeface="Arial" panose="020B0604020202020204" pitchFamily="34" charset="0"/>
            </a:endParaRPr>
          </a:p>
        </p:txBody>
      </p:sp>
      <p:sp>
        <p:nvSpPr>
          <p:cNvPr id="27" name="Google Shape;66;p14"/>
          <p:cNvSpPr/>
          <p:nvPr/>
        </p:nvSpPr>
        <p:spPr>
          <a:xfrm>
            <a:off x="14784840" y="16829799"/>
            <a:ext cx="13320000" cy="900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5400" b="1" spc="-1" dirty="0" smtClean="0">
                <a:solidFill>
                  <a:schemeClr val="lt1"/>
                </a:solidFill>
                <a:latin typeface="Arial" panose="020B0604020202020204" pitchFamily="34" charset="0"/>
                <a:ea typeface="Verdana"/>
                <a:cs typeface="Arial" panose="020B0604020202020204" pitchFamily="34" charset="0"/>
              </a:rPr>
              <a:t>CONCLUSÕES</a:t>
            </a:r>
            <a:endParaRPr lang="pt-BR" sz="5400" b="1" spc="-1" dirty="0">
              <a:solidFill>
                <a:schemeClr val="lt1"/>
              </a:solidFill>
              <a:latin typeface="Arial" panose="020B0604020202020204" pitchFamily="34" charset="0"/>
              <a:ea typeface="Verdana"/>
              <a:cs typeface="Arial" panose="020B0604020202020204" pitchFamily="34" charset="0"/>
            </a:endParaRPr>
          </a:p>
        </p:txBody>
      </p:sp>
      <p:sp>
        <p:nvSpPr>
          <p:cNvPr id="28" name="Google Shape;66;p14"/>
          <p:cNvSpPr/>
          <p:nvPr/>
        </p:nvSpPr>
        <p:spPr>
          <a:xfrm>
            <a:off x="500400" y="26011545"/>
            <a:ext cx="13320000" cy="900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5400" b="1" spc="-1" dirty="0" smtClean="0">
                <a:solidFill>
                  <a:schemeClr val="lt1"/>
                </a:solidFill>
                <a:ea typeface="Verdana"/>
              </a:rPr>
              <a:t>METODOLOGIA</a:t>
            </a:r>
            <a:endParaRPr lang="pt-BR" sz="5400" b="1" spc="-1" dirty="0">
              <a:solidFill>
                <a:schemeClr val="lt1"/>
              </a:solidFill>
              <a:latin typeface="Arial" panose="020B0604020202020204" pitchFamily="34" charset="0"/>
              <a:ea typeface="Verdana"/>
              <a:cs typeface="Arial" panose="020B0604020202020204" pitchFamily="34" charset="0"/>
            </a:endParaRPr>
          </a:p>
        </p:txBody>
      </p:sp>
      <p:sp>
        <p:nvSpPr>
          <p:cNvPr id="29" name="Google Shape;66;p14"/>
          <p:cNvSpPr/>
          <p:nvPr/>
        </p:nvSpPr>
        <p:spPr>
          <a:xfrm>
            <a:off x="14784120" y="28986440"/>
            <a:ext cx="13320000" cy="900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5400" b="1" spc="-1" dirty="0">
                <a:solidFill>
                  <a:schemeClr val="lt1"/>
                </a:solidFill>
                <a:ea typeface="Verdana"/>
              </a:rPr>
              <a:t>CONSIDERAÇÕES FINAIS</a:t>
            </a:r>
            <a:endParaRPr lang="pt-BR" sz="5400" spc="-1" dirty="0">
              <a:solidFill>
                <a:srgbClr val="000000"/>
              </a:solidFill>
            </a:endParaRPr>
          </a:p>
        </p:txBody>
      </p:sp>
      <p:sp>
        <p:nvSpPr>
          <p:cNvPr id="30" name="Google Shape;66;p14"/>
          <p:cNvSpPr/>
          <p:nvPr/>
        </p:nvSpPr>
        <p:spPr>
          <a:xfrm>
            <a:off x="14784120" y="35114040"/>
            <a:ext cx="13320000" cy="900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5400" b="1" spc="-1" dirty="0">
                <a:solidFill>
                  <a:schemeClr val="lt1"/>
                </a:solidFill>
                <a:ea typeface="Verdana"/>
              </a:rPr>
              <a:t>REFERÊNCIAS</a:t>
            </a:r>
            <a:endParaRPr lang="pt-BR" sz="5400" spc="-1" dirty="0">
              <a:solidFill>
                <a:srgbClr val="000000"/>
              </a:solidFill>
            </a:endParaRPr>
          </a:p>
        </p:txBody>
      </p:sp>
      <p:sp>
        <p:nvSpPr>
          <p:cNvPr id="31" name="Google Shape;66;p14"/>
          <p:cNvSpPr/>
          <p:nvPr/>
        </p:nvSpPr>
        <p:spPr>
          <a:xfrm>
            <a:off x="500400" y="36497565"/>
            <a:ext cx="13320000" cy="900000"/>
          </a:xfrm>
          <a:prstGeom prst="rect">
            <a:avLst/>
          </a:prstGeom>
          <a:gradFill flip="none" rotWithShape="1">
            <a:gsLst>
              <a:gs pos="57000">
                <a:srgbClr val="02244A"/>
              </a:gs>
              <a:gs pos="99000">
                <a:schemeClr val="tx2">
                  <a:lumMod val="40000"/>
                  <a:lumOff val="60000"/>
                </a:schemeClr>
              </a:gs>
            </a:gsLst>
            <a:path path="circle">
              <a:fillToRect l="50000" t="50000" r="50000" b="50000"/>
            </a:path>
            <a:tileRect/>
          </a:gra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ctr"/>
            <a:r>
              <a:rPr lang="pt-BR" sz="5400" b="1" spc="-1" dirty="0">
                <a:solidFill>
                  <a:schemeClr val="lt1"/>
                </a:solidFill>
                <a:ea typeface="Verdana"/>
              </a:rPr>
              <a:t>DADOS OBTIDOS E RESULTADOS</a:t>
            </a:r>
            <a:endParaRPr lang="pt-BR" sz="5400" spc="-1" dirty="0">
              <a:solidFill>
                <a:srgbClr val="000000"/>
              </a:solidFill>
            </a:endParaRPr>
          </a:p>
        </p:txBody>
      </p:sp>
      <p:pic>
        <p:nvPicPr>
          <p:cNvPr id="32" name="Imagem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 y="41818586"/>
            <a:ext cx="28800000" cy="138681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424</TotalTime>
  <Words>718</Words>
  <Application>Microsoft Office PowerPoint</Application>
  <PresentationFormat>Personalizar</PresentationFormat>
  <Paragraphs>39</Paragraphs>
  <Slides>1</Slides>
  <Notes>0</Notes>
  <HiddenSlides>0</HiddenSlides>
  <MMClips>0</MMClips>
  <ScaleCrop>false</ScaleCrop>
  <HeadingPairs>
    <vt:vector size="6" baseType="variant">
      <vt:variant>
        <vt:lpstr>Fontes usadas</vt:lpstr>
      </vt:variant>
      <vt:variant>
        <vt:i4>5</vt:i4>
      </vt:variant>
      <vt:variant>
        <vt:lpstr>Tema</vt:lpstr>
      </vt:variant>
      <vt:variant>
        <vt:i4>12</vt:i4>
      </vt:variant>
      <vt:variant>
        <vt:lpstr>Títulos de slides</vt:lpstr>
      </vt:variant>
      <vt:variant>
        <vt:i4>1</vt:i4>
      </vt:variant>
    </vt:vector>
  </HeadingPairs>
  <TitlesOfParts>
    <vt:vector size="18" baseType="lpstr">
      <vt:lpstr>Arial</vt:lpstr>
      <vt:lpstr>DejaVu Sans</vt:lpstr>
      <vt:lpstr>Symbol</vt:lpstr>
      <vt:lpstr>Verdana</vt:lpstr>
      <vt:lpstr>Wingdings</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subject/>
  <dc:creator>Usuário do Windows</dc:creator>
  <dc:description/>
  <cp:lastModifiedBy>Fabio Vasconcelos Lima Pereira</cp:lastModifiedBy>
  <cp:revision>68</cp:revision>
  <dcterms:created xsi:type="dcterms:W3CDTF">2018-08-01T22:33:10Z</dcterms:created>
  <dcterms:modified xsi:type="dcterms:W3CDTF">2025-07-18T10:57:22Z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MMClips">
    <vt:i4>0</vt:i4>
  </property>
  <property fmtid="{D5CDD505-2E9C-101B-9397-08002B2CF9AE}" pid="6" name="Notes">
    <vt:i4>0</vt:i4>
  </property>
  <property fmtid="{D5CDD505-2E9C-101B-9397-08002B2CF9AE}" pid="7" name="PresentationFormat">
    <vt:lpwstr>Personalizar</vt:lpwstr>
  </property>
  <property fmtid="{D5CDD505-2E9C-101B-9397-08002B2CF9AE}" pid="8" name="ScaleCrop">
    <vt:bool>false</vt:bool>
  </property>
  <property fmtid="{D5CDD505-2E9C-101B-9397-08002B2CF9AE}" pid="9" name="ShareDoc">
    <vt:bool>false</vt:bool>
  </property>
  <property fmtid="{D5CDD505-2E9C-101B-9397-08002B2CF9AE}" pid="10" name="Slides">
    <vt:i4>1</vt:i4>
  </property>
</Properties>
</file>