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Lst>
  <p:sldIdLst>
    <p:sldId id="256" r:id="rId13"/>
  </p:sldIdLst>
  <p:sldSz cx="28803600" cy="432054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32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itle, 2 Content and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44" name="PlaceHolder 2"/>
          <p:cNvSpPr>
            <a:spLocks noGrp="1"/>
          </p:cNvSpPr>
          <p:nvPr>
            <p:ph/>
          </p:nvPr>
        </p:nvSpPr>
        <p:spPr>
          <a:xfrm>
            <a:off x="1440000" y="1010988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45" name="PlaceHolder 3"/>
          <p:cNvSpPr>
            <a:spLocks noGrp="1"/>
          </p:cNvSpPr>
          <p:nvPr>
            <p:ph/>
          </p:nvPr>
        </p:nvSpPr>
        <p:spPr>
          <a:xfrm>
            <a:off x="14722920" y="10109880"/>
            <a:ext cx="12650040" cy="250585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46" name="PlaceHolder 4"/>
          <p:cNvSpPr>
            <a:spLocks noGrp="1"/>
          </p:cNvSpPr>
          <p:nvPr>
            <p:ph/>
          </p:nvPr>
        </p:nvSpPr>
        <p:spPr>
          <a:xfrm>
            <a:off x="1440000" y="2319840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52" name="PlaceHolder 2"/>
          <p:cNvSpPr>
            <a:spLocks noGrp="1"/>
          </p:cNvSpPr>
          <p:nvPr>
            <p:ph/>
          </p:nvPr>
        </p:nvSpPr>
        <p:spPr>
          <a:xfrm>
            <a:off x="1440000" y="10109880"/>
            <a:ext cx="12650040" cy="250585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53" name="PlaceHolder 3"/>
          <p:cNvSpPr>
            <a:spLocks noGrp="1"/>
          </p:cNvSpPr>
          <p:nvPr>
            <p:ph/>
          </p:nvPr>
        </p:nvSpPr>
        <p:spPr>
          <a:xfrm>
            <a:off x="14722920" y="1010988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54" name="PlaceHolder 4"/>
          <p:cNvSpPr>
            <a:spLocks noGrp="1"/>
          </p:cNvSpPr>
          <p:nvPr>
            <p:ph/>
          </p:nvPr>
        </p:nvSpPr>
        <p:spPr>
          <a:xfrm>
            <a:off x="14722920" y="2319840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60" name="PlaceHolder 2"/>
          <p:cNvSpPr>
            <a:spLocks noGrp="1"/>
          </p:cNvSpPr>
          <p:nvPr>
            <p:ph/>
          </p:nvPr>
        </p:nvSpPr>
        <p:spPr>
          <a:xfrm>
            <a:off x="1440000" y="1010988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61" name="PlaceHolder 3"/>
          <p:cNvSpPr>
            <a:spLocks noGrp="1"/>
          </p:cNvSpPr>
          <p:nvPr>
            <p:ph/>
          </p:nvPr>
        </p:nvSpPr>
        <p:spPr>
          <a:xfrm>
            <a:off x="14722920" y="1010988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62" name="PlaceHolder 4"/>
          <p:cNvSpPr>
            <a:spLocks noGrp="1"/>
          </p:cNvSpPr>
          <p:nvPr>
            <p:ph/>
          </p:nvPr>
        </p:nvSpPr>
        <p:spPr>
          <a:xfrm>
            <a:off x="1440000" y="23198400"/>
            <a:ext cx="2592288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4" name="PlaceHolder 2"/>
          <p:cNvSpPr>
            <a:spLocks noGrp="1"/>
          </p:cNvSpPr>
          <p:nvPr>
            <p:ph/>
          </p:nvPr>
        </p:nvSpPr>
        <p:spPr>
          <a:xfrm>
            <a:off x="1440000" y="10109880"/>
            <a:ext cx="2592288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5" name="PlaceHolder 3"/>
          <p:cNvSpPr>
            <a:spLocks noGrp="1"/>
          </p:cNvSpPr>
          <p:nvPr>
            <p:ph/>
          </p:nvPr>
        </p:nvSpPr>
        <p:spPr>
          <a:xfrm>
            <a:off x="1440000" y="23198400"/>
            <a:ext cx="2592288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12" name="PlaceHolder 2"/>
          <p:cNvSpPr>
            <a:spLocks noGrp="1"/>
          </p:cNvSpPr>
          <p:nvPr>
            <p:ph/>
          </p:nvPr>
        </p:nvSpPr>
        <p:spPr>
          <a:xfrm>
            <a:off x="1440000" y="1010988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13" name="PlaceHolder 3"/>
          <p:cNvSpPr>
            <a:spLocks noGrp="1"/>
          </p:cNvSpPr>
          <p:nvPr>
            <p:ph/>
          </p:nvPr>
        </p:nvSpPr>
        <p:spPr>
          <a:xfrm>
            <a:off x="14722920" y="1010988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14" name="PlaceHolder 4"/>
          <p:cNvSpPr>
            <a:spLocks noGrp="1"/>
          </p:cNvSpPr>
          <p:nvPr>
            <p:ph/>
          </p:nvPr>
        </p:nvSpPr>
        <p:spPr>
          <a:xfrm>
            <a:off x="1440000" y="2319840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15" name="PlaceHolder 5"/>
          <p:cNvSpPr>
            <a:spLocks noGrp="1"/>
          </p:cNvSpPr>
          <p:nvPr>
            <p:ph/>
          </p:nvPr>
        </p:nvSpPr>
        <p:spPr>
          <a:xfrm>
            <a:off x="14722920" y="23198400"/>
            <a:ext cx="12650040" cy="119527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26" name="PlaceHolder 2"/>
          <p:cNvSpPr>
            <a:spLocks noGrp="1"/>
          </p:cNvSpPr>
          <p:nvPr>
            <p:ph/>
          </p:nvPr>
        </p:nvSpPr>
        <p:spPr>
          <a:xfrm>
            <a:off x="1440000" y="10109880"/>
            <a:ext cx="25922880" cy="250585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30" name="PlaceHolder 2"/>
          <p:cNvSpPr>
            <a:spLocks noGrp="1"/>
          </p:cNvSpPr>
          <p:nvPr>
            <p:ph/>
          </p:nvPr>
        </p:nvSpPr>
        <p:spPr>
          <a:xfrm>
            <a:off x="1440000" y="10109880"/>
            <a:ext cx="25922880" cy="250585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
        <p:nvSpPr>
          <p:cNvPr id="35" name="PlaceHolder 2"/>
          <p:cNvSpPr>
            <a:spLocks noGrp="1"/>
          </p:cNvSpPr>
          <p:nvPr>
            <p:ph/>
          </p:nvPr>
        </p:nvSpPr>
        <p:spPr>
          <a:xfrm>
            <a:off x="1440000" y="10109880"/>
            <a:ext cx="12650040" cy="250585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
        <p:nvSpPr>
          <p:cNvPr id="36" name="PlaceHolder 3"/>
          <p:cNvSpPr>
            <a:spLocks noGrp="1"/>
          </p:cNvSpPr>
          <p:nvPr>
            <p:ph/>
          </p:nvPr>
        </p:nvSpPr>
        <p:spPr>
          <a:xfrm>
            <a:off x="14722920" y="10109880"/>
            <a:ext cx="12650040" cy="25058520"/>
          </a:xfrm>
          <a:prstGeom prst="rect">
            <a:avLst/>
          </a:prstGeom>
          <a:noFill/>
          <a:ln w="0">
            <a:noFill/>
          </a:ln>
        </p:spPr>
        <p:txBody>
          <a:bodyPr lIns="0" tIns="0" rIns="0" bIns="0" anchor="t">
            <a:normAutofit/>
          </a:bodyPr>
          <a:lstStyle/>
          <a:p>
            <a:pPr indent="0">
              <a:spcBef>
                <a:spcPts val="1417"/>
              </a:spcBef>
              <a:buNone/>
            </a:pPr>
            <a:endParaRPr lang="pt-BR" sz="1800" b="0" strike="noStrike" spc="-1">
              <a:solidFill>
                <a:schemeClr val="dk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endParaRPr lang="pt-BR" sz="1800" b="0" strike="noStrike" spc="-1">
              <a:solidFill>
                <a:schemeClr val="dk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Centered Tex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40" name="PlaceHolder 2"/>
          <p:cNvSpPr>
            <a:spLocks noGrp="1"/>
          </p:cNvSpPr>
          <p:nvPr>
            <p:ph type="body"/>
          </p:nvPr>
        </p:nvSpPr>
        <p:spPr>
          <a:xfrm>
            <a:off x="144000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41" name="PlaceHolder 3"/>
          <p:cNvSpPr>
            <a:spLocks noGrp="1"/>
          </p:cNvSpPr>
          <p:nvPr>
            <p:ph type="body"/>
          </p:nvPr>
        </p:nvSpPr>
        <p:spPr>
          <a:xfrm>
            <a:off x="1472292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42" name="PlaceHolder 4"/>
          <p:cNvSpPr>
            <a:spLocks noGrp="1"/>
          </p:cNvSpPr>
          <p:nvPr>
            <p:ph type="body"/>
          </p:nvPr>
        </p:nvSpPr>
        <p:spPr>
          <a:xfrm>
            <a:off x="144000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48" name="PlaceHolder 2"/>
          <p:cNvSpPr>
            <a:spLocks noGrp="1"/>
          </p:cNvSpPr>
          <p:nvPr>
            <p:ph type="body"/>
          </p:nvPr>
        </p:nvSpPr>
        <p:spPr>
          <a:xfrm>
            <a:off x="144000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49" name="PlaceHolder 3"/>
          <p:cNvSpPr>
            <a:spLocks noGrp="1"/>
          </p:cNvSpPr>
          <p:nvPr>
            <p:ph type="body"/>
          </p:nvPr>
        </p:nvSpPr>
        <p:spPr>
          <a:xfrm>
            <a:off x="1472292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50" name="PlaceHolder 4"/>
          <p:cNvSpPr>
            <a:spLocks noGrp="1"/>
          </p:cNvSpPr>
          <p:nvPr>
            <p:ph type="body"/>
          </p:nvPr>
        </p:nvSpPr>
        <p:spPr>
          <a:xfrm>
            <a:off x="1472292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56" name="PlaceHolder 2"/>
          <p:cNvSpPr>
            <a:spLocks noGrp="1"/>
          </p:cNvSpPr>
          <p:nvPr>
            <p:ph type="body"/>
          </p:nvPr>
        </p:nvSpPr>
        <p:spPr>
          <a:xfrm>
            <a:off x="144000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57" name="PlaceHolder 3"/>
          <p:cNvSpPr>
            <a:spLocks noGrp="1"/>
          </p:cNvSpPr>
          <p:nvPr>
            <p:ph type="body"/>
          </p:nvPr>
        </p:nvSpPr>
        <p:spPr>
          <a:xfrm>
            <a:off x="1472292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58" name="PlaceHolder 4"/>
          <p:cNvSpPr>
            <a:spLocks noGrp="1"/>
          </p:cNvSpPr>
          <p:nvPr>
            <p:ph type="body"/>
          </p:nvPr>
        </p:nvSpPr>
        <p:spPr>
          <a:xfrm>
            <a:off x="1440000" y="23198400"/>
            <a:ext cx="2592252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4" name="PlaceHolder 2"/>
          <p:cNvSpPr>
            <a:spLocks noGrp="1"/>
          </p:cNvSpPr>
          <p:nvPr>
            <p:ph type="body"/>
          </p:nvPr>
        </p:nvSpPr>
        <p:spPr>
          <a:xfrm>
            <a:off x="1440000" y="10109880"/>
            <a:ext cx="2592252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2" name="PlaceHolder 3"/>
          <p:cNvSpPr>
            <a:spLocks noGrp="1"/>
          </p:cNvSpPr>
          <p:nvPr>
            <p:ph type="body"/>
          </p:nvPr>
        </p:nvSpPr>
        <p:spPr>
          <a:xfrm>
            <a:off x="1440000" y="23198400"/>
            <a:ext cx="2592252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7" name="PlaceHolder 2"/>
          <p:cNvSpPr>
            <a:spLocks noGrp="1"/>
          </p:cNvSpPr>
          <p:nvPr>
            <p:ph type="body"/>
          </p:nvPr>
        </p:nvSpPr>
        <p:spPr>
          <a:xfrm>
            <a:off x="144000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8" name="PlaceHolder 3"/>
          <p:cNvSpPr>
            <a:spLocks noGrp="1"/>
          </p:cNvSpPr>
          <p:nvPr>
            <p:ph type="body"/>
          </p:nvPr>
        </p:nvSpPr>
        <p:spPr>
          <a:xfrm>
            <a:off x="1472292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9" name="PlaceHolder 4"/>
          <p:cNvSpPr>
            <a:spLocks noGrp="1"/>
          </p:cNvSpPr>
          <p:nvPr>
            <p:ph type="body"/>
          </p:nvPr>
        </p:nvSpPr>
        <p:spPr>
          <a:xfrm>
            <a:off x="144000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10" name="PlaceHolder 5"/>
          <p:cNvSpPr>
            <a:spLocks noGrp="1"/>
          </p:cNvSpPr>
          <p:nvPr>
            <p:ph type="body"/>
          </p:nvPr>
        </p:nvSpPr>
        <p:spPr>
          <a:xfrm>
            <a:off x="1472292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17" name="PlaceHolder 2"/>
          <p:cNvSpPr>
            <a:spLocks noGrp="1"/>
          </p:cNvSpPr>
          <p:nvPr>
            <p:ph type="body"/>
          </p:nvPr>
        </p:nvSpPr>
        <p:spPr>
          <a:xfrm>
            <a:off x="1440000" y="10109880"/>
            <a:ext cx="834660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18" name="PlaceHolder 3"/>
          <p:cNvSpPr>
            <a:spLocks noGrp="1"/>
          </p:cNvSpPr>
          <p:nvPr>
            <p:ph type="body"/>
          </p:nvPr>
        </p:nvSpPr>
        <p:spPr>
          <a:xfrm>
            <a:off x="10204560" y="10109880"/>
            <a:ext cx="834660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19" name="PlaceHolder 4"/>
          <p:cNvSpPr>
            <a:spLocks noGrp="1"/>
          </p:cNvSpPr>
          <p:nvPr>
            <p:ph type="body"/>
          </p:nvPr>
        </p:nvSpPr>
        <p:spPr>
          <a:xfrm>
            <a:off x="18969480" y="10109880"/>
            <a:ext cx="834660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20" name="PlaceHolder 5"/>
          <p:cNvSpPr>
            <a:spLocks noGrp="1"/>
          </p:cNvSpPr>
          <p:nvPr>
            <p:ph type="body"/>
          </p:nvPr>
        </p:nvSpPr>
        <p:spPr>
          <a:xfrm>
            <a:off x="1440000" y="23198400"/>
            <a:ext cx="834660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21" name="PlaceHolder 6"/>
          <p:cNvSpPr>
            <a:spLocks noGrp="1"/>
          </p:cNvSpPr>
          <p:nvPr>
            <p:ph type="body"/>
          </p:nvPr>
        </p:nvSpPr>
        <p:spPr>
          <a:xfrm>
            <a:off x="10204560" y="23198400"/>
            <a:ext cx="834660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22" name="PlaceHolder 7"/>
          <p:cNvSpPr>
            <a:spLocks noGrp="1"/>
          </p:cNvSpPr>
          <p:nvPr>
            <p:ph type="body"/>
          </p:nvPr>
        </p:nvSpPr>
        <p:spPr>
          <a:xfrm>
            <a:off x="18969480" y="23198400"/>
            <a:ext cx="834660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24" name="PlaceHolder 2"/>
          <p:cNvSpPr>
            <a:spLocks noGrp="1"/>
          </p:cNvSpPr>
          <p:nvPr>
            <p:ph type="body"/>
          </p:nvPr>
        </p:nvSpPr>
        <p:spPr>
          <a:xfrm>
            <a:off x="1440000" y="10109880"/>
            <a:ext cx="25922880" cy="250585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20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20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20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28" name="PlaceHolder 2"/>
          <p:cNvSpPr>
            <a:spLocks noGrp="1"/>
          </p:cNvSpPr>
          <p:nvPr>
            <p:ph type="body"/>
          </p:nvPr>
        </p:nvSpPr>
        <p:spPr>
          <a:xfrm>
            <a:off x="1440000" y="10109880"/>
            <a:ext cx="2592252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
        <p:nvSpPr>
          <p:cNvPr id="32" name="PlaceHolder 2"/>
          <p:cNvSpPr>
            <a:spLocks noGrp="1"/>
          </p:cNvSpPr>
          <p:nvPr>
            <p:ph type="body"/>
          </p:nvPr>
        </p:nvSpPr>
        <p:spPr>
          <a:xfrm>
            <a:off x="144000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
        <p:nvSpPr>
          <p:cNvPr id="33" name="PlaceHolder 3"/>
          <p:cNvSpPr>
            <a:spLocks noGrp="1"/>
          </p:cNvSpPr>
          <p:nvPr>
            <p:ph type="body"/>
          </p:nvPr>
        </p:nvSpPr>
        <p:spPr>
          <a:xfrm>
            <a:off x="1472292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chemeClr val="dk1"/>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chemeClr val="dk1"/>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chemeClr val="dk1"/>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chemeClr val="dk1"/>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chemeClr val="dk1"/>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chemeClr val="dk1"/>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chemeClr val="dk1"/>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2160360" y="13421520"/>
            <a:ext cx="24482520" cy="9260280"/>
          </a:xfrm>
          <a:prstGeom prst="rect">
            <a:avLst/>
          </a:prstGeom>
          <a:noFill/>
          <a:ln w="0">
            <a:noFill/>
          </a:ln>
        </p:spPr>
        <p:txBody>
          <a:bodyPr lIns="0" tIns="0" rIns="0" bIns="0" anchor="ctr">
            <a:noAutofit/>
          </a:bodyPr>
          <a:lstStyle/>
          <a:p>
            <a:pPr indent="0">
              <a:buNone/>
            </a:pPr>
            <a:r>
              <a:rPr lang="pt-BR" sz="1800" b="0" strike="noStrike" spc="-1">
                <a:solidFill>
                  <a:schemeClr val="dk1"/>
                </a:solidFill>
                <a:latin typeface="Arial"/>
              </a:rPr>
              <a:t>Clique para editar o formato do texto do título</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675360" y="5900040"/>
            <a:ext cx="27143640" cy="1430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8800" b="1" strike="noStrike" spc="-1" dirty="0">
                <a:solidFill>
                  <a:srgbClr val="000000"/>
                </a:solidFill>
                <a:latin typeface="Arial"/>
                <a:ea typeface="DejaVu Sans"/>
              </a:rPr>
              <a:t>TÍTULO DO TRABALHO</a:t>
            </a:r>
            <a:endParaRPr lang="pt-BR" sz="8800" b="0" strike="noStrike" spc="-1" dirty="0">
              <a:solidFill>
                <a:srgbClr val="000000"/>
              </a:solidFill>
              <a:latin typeface="Arial"/>
            </a:endParaRPr>
          </a:p>
        </p:txBody>
      </p:sp>
      <p:sp>
        <p:nvSpPr>
          <p:cNvPr id="64" name="CustomShape 2"/>
          <p:cNvSpPr/>
          <p:nvPr/>
        </p:nvSpPr>
        <p:spPr>
          <a:xfrm>
            <a:off x="29160" y="7649280"/>
            <a:ext cx="2872404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4800" b="0" strike="noStrike" spc="-1" dirty="0">
                <a:solidFill>
                  <a:srgbClr val="000000"/>
                </a:solidFill>
                <a:latin typeface="Arial"/>
                <a:ea typeface="Verdana"/>
              </a:rPr>
              <a:t>Fulano da Silva; Fulano da Silva II; Fulano da Silva III.</a:t>
            </a:r>
            <a:endParaRPr lang="pt-BR" sz="4800" b="0" strike="noStrike" spc="-1" dirty="0">
              <a:solidFill>
                <a:srgbClr val="000000"/>
              </a:solidFill>
              <a:latin typeface="Arial"/>
            </a:endParaRPr>
          </a:p>
          <a:p>
            <a:pPr algn="ctr" defTabSz="914400">
              <a:lnSpc>
                <a:spcPct val="100000"/>
              </a:lnSpc>
            </a:pPr>
            <a:r>
              <a:rPr lang="pt-BR" sz="4800" b="0" strike="noStrike" spc="-1" dirty="0">
                <a:solidFill>
                  <a:srgbClr val="000000"/>
                </a:solidFill>
                <a:latin typeface="Arial"/>
                <a:ea typeface="Verdana"/>
              </a:rPr>
              <a:t>Sicrano da Silva (orientador(a)); Beltrano da Silva (</a:t>
            </a:r>
            <a:r>
              <a:rPr lang="pt-BR" sz="4800" b="0" strike="noStrike" spc="-1" dirty="0" err="1">
                <a:solidFill>
                  <a:srgbClr val="000000"/>
                </a:solidFill>
                <a:latin typeface="Arial"/>
                <a:ea typeface="Verdana"/>
              </a:rPr>
              <a:t>co-orientador</a:t>
            </a:r>
            <a:r>
              <a:rPr lang="pt-BR" sz="4800" b="0" strike="noStrike" spc="-1" dirty="0">
                <a:solidFill>
                  <a:srgbClr val="000000"/>
                </a:solidFill>
                <a:latin typeface="Arial"/>
                <a:ea typeface="Verdana"/>
              </a:rPr>
              <a:t>(a)).</a:t>
            </a:r>
            <a:endParaRPr lang="pt-BR" sz="4800" b="0" strike="noStrike" spc="-1" dirty="0">
              <a:solidFill>
                <a:srgbClr val="000000"/>
              </a:solidFill>
              <a:latin typeface="Arial"/>
            </a:endParaRPr>
          </a:p>
        </p:txBody>
      </p:sp>
      <p:sp>
        <p:nvSpPr>
          <p:cNvPr id="65" name="CustomShape 3"/>
          <p:cNvSpPr/>
          <p:nvPr/>
        </p:nvSpPr>
        <p:spPr>
          <a:xfrm>
            <a:off x="576000" y="10049760"/>
            <a:ext cx="13319280" cy="91260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INTRODUÇÃO</a:t>
            </a:r>
            <a:endParaRPr lang="pt-BR" sz="5400" b="0" strike="noStrike" spc="-1">
              <a:solidFill>
                <a:srgbClr val="000000"/>
              </a:solidFill>
              <a:latin typeface="Arial"/>
            </a:endParaRPr>
          </a:p>
        </p:txBody>
      </p:sp>
      <p:sp>
        <p:nvSpPr>
          <p:cNvPr id="66" name="CustomShape 4"/>
          <p:cNvSpPr/>
          <p:nvPr/>
        </p:nvSpPr>
        <p:spPr>
          <a:xfrm>
            <a:off x="576000" y="17939160"/>
            <a:ext cx="13319280" cy="91260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OBJETIVOS</a:t>
            </a:r>
            <a:endParaRPr lang="pt-BR" sz="5400" b="0" strike="noStrike" spc="-1">
              <a:solidFill>
                <a:srgbClr val="000000"/>
              </a:solidFill>
              <a:latin typeface="Arial"/>
            </a:endParaRPr>
          </a:p>
        </p:txBody>
      </p:sp>
      <p:sp>
        <p:nvSpPr>
          <p:cNvPr id="67" name="CustomShape 5"/>
          <p:cNvSpPr/>
          <p:nvPr/>
        </p:nvSpPr>
        <p:spPr>
          <a:xfrm>
            <a:off x="519120" y="26241840"/>
            <a:ext cx="13319280" cy="91260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METODOLOGIA</a:t>
            </a:r>
            <a:endParaRPr lang="pt-BR" sz="5400" b="0" strike="noStrike" spc="-1">
              <a:solidFill>
                <a:srgbClr val="000000"/>
              </a:solidFill>
              <a:latin typeface="Arial"/>
            </a:endParaRPr>
          </a:p>
        </p:txBody>
      </p:sp>
      <p:sp>
        <p:nvSpPr>
          <p:cNvPr id="68" name="CustomShape 6"/>
          <p:cNvSpPr/>
          <p:nvPr/>
        </p:nvSpPr>
        <p:spPr>
          <a:xfrm>
            <a:off x="14758920" y="16877160"/>
            <a:ext cx="13319280" cy="91260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CONCLUSÕES</a:t>
            </a:r>
            <a:endParaRPr lang="pt-BR" sz="5400" b="0" strike="noStrike" spc="-1">
              <a:solidFill>
                <a:srgbClr val="000000"/>
              </a:solidFill>
              <a:latin typeface="Arial"/>
            </a:endParaRPr>
          </a:p>
        </p:txBody>
      </p:sp>
      <p:sp>
        <p:nvSpPr>
          <p:cNvPr id="69" name="CustomShape 7"/>
          <p:cNvSpPr/>
          <p:nvPr/>
        </p:nvSpPr>
        <p:spPr>
          <a:xfrm>
            <a:off x="14766120" y="29148840"/>
            <a:ext cx="13319280" cy="91260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CONSIDERAÇÕES FINAIS</a:t>
            </a:r>
            <a:endParaRPr lang="pt-BR" sz="5400" b="0" strike="noStrike" spc="-1">
              <a:solidFill>
                <a:srgbClr val="000000"/>
              </a:solidFill>
              <a:latin typeface="Arial"/>
            </a:endParaRPr>
          </a:p>
        </p:txBody>
      </p:sp>
      <p:sp>
        <p:nvSpPr>
          <p:cNvPr id="70" name="CustomShape 8"/>
          <p:cNvSpPr/>
          <p:nvPr/>
        </p:nvSpPr>
        <p:spPr>
          <a:xfrm>
            <a:off x="14758920" y="35293680"/>
            <a:ext cx="13319280" cy="91260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REFERÊNCIAS</a:t>
            </a:r>
            <a:endParaRPr lang="pt-BR" sz="5400" b="0" strike="noStrike" spc="-1">
              <a:solidFill>
                <a:srgbClr val="000000"/>
              </a:solidFill>
              <a:latin typeface="Arial"/>
            </a:endParaRPr>
          </a:p>
        </p:txBody>
      </p:sp>
      <p:sp>
        <p:nvSpPr>
          <p:cNvPr id="71" name="CustomShape 9"/>
          <p:cNvSpPr/>
          <p:nvPr/>
        </p:nvSpPr>
        <p:spPr>
          <a:xfrm>
            <a:off x="576000" y="11743560"/>
            <a:ext cx="1331928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Texto.Texto texto texto texto Texto texto texto texto Texto texto texto texto Texto texto texto texto Texto texto texto textoto Texto texto texto texto Texto texto texto texto Texto texto texto texto Texto texto texto texto Texto texto texto texto T Texto texto texto texto Texto texto texto texto Texto texto texto texto Texto texto texto texto Texto texto texto texto Texto texto texto texto Texto texto texto texto Texto texto texto texto Texto texto texto texto Texto exto</a:t>
            </a:r>
            <a:r>
              <a:rPr lang="pt-BR" sz="3200" b="0" strike="noStrike" spc="-1">
                <a:solidFill>
                  <a:srgbClr val="000000"/>
                </a:solidFill>
                <a:latin typeface="Verdana"/>
                <a:ea typeface="Verdana"/>
              </a:rPr>
              <a:t>.</a:t>
            </a:r>
            <a:endParaRPr lang="pt-BR" sz="3200" b="0" strike="noStrike" spc="-1">
              <a:solidFill>
                <a:srgbClr val="000000"/>
              </a:solidFill>
              <a:latin typeface="Arial"/>
            </a:endParaRPr>
          </a:p>
        </p:txBody>
      </p:sp>
      <p:sp>
        <p:nvSpPr>
          <p:cNvPr id="72" name="CustomShape 10"/>
          <p:cNvSpPr/>
          <p:nvPr/>
        </p:nvSpPr>
        <p:spPr>
          <a:xfrm>
            <a:off x="519120" y="19450800"/>
            <a:ext cx="13348800" cy="585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a:t>
            </a:r>
            <a:r>
              <a:rPr lang="pt-BR" sz="3600" b="0" strike="noStrike" spc="-1">
                <a:solidFill>
                  <a:srgbClr val="00B0F0"/>
                </a:solidFill>
                <a:latin typeface="Arial"/>
                <a:ea typeface="Verdana"/>
              </a:rPr>
              <a:t> </a:t>
            </a:r>
            <a:r>
              <a:rPr lang="pt-BR" sz="3600" b="0" strike="noStrike" spc="-1">
                <a:solidFill>
                  <a:srgbClr val="000000"/>
                </a:solidFill>
                <a:latin typeface="Arial"/>
                <a:ea typeface="Verdana"/>
              </a:rPr>
              <a:t>Tamanho do Pôster (80X120cm),</a:t>
            </a:r>
            <a:r>
              <a:rPr lang="pt-BR" sz="3600" b="0" strike="noStrike" spc="-1">
                <a:solidFill>
                  <a:srgbClr val="00B0F0"/>
                </a:solidFill>
                <a:latin typeface="Arial"/>
                <a:ea typeface="Verdana"/>
              </a:rPr>
              <a:t> </a:t>
            </a:r>
            <a:r>
              <a:rPr lang="pt-BR" sz="3600" b="0" strike="noStrike" spc="-1">
                <a:solidFill>
                  <a:srgbClr val="000000"/>
                </a:solidFill>
                <a:latin typeface="Arial"/>
                <a:ea typeface="Verdana"/>
              </a:rPr>
              <a:t>mas não precisa ser impresso.</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Layout obrigatório em duas colunas.</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Fontes a serem usadas: Arial Bold para o título, Arial para os nomes dos autores. Altere o tamanho da fonte se necessário, a fim de ajustar o título ao pôster da melhor forma possível.</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Os subtítulos não poderão ser alterados.</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Recomenda-se tamanho mínimo de 36 e máximo de 48 para a fonte do texto.</a:t>
            </a:r>
            <a:endParaRPr lang="pt-BR" sz="3600" b="0" strike="noStrike" spc="-1">
              <a:solidFill>
                <a:srgbClr val="000000"/>
              </a:solidFill>
              <a:latin typeface="Arial"/>
            </a:endParaRPr>
          </a:p>
          <a:p>
            <a:pPr algn="just" defTabSz="914400">
              <a:lnSpc>
                <a:spcPct val="100000"/>
              </a:lnSpc>
            </a:pPr>
            <a:r>
              <a:rPr lang="pt-BR" sz="5400" b="0" strike="noStrike" spc="-1">
                <a:solidFill>
                  <a:srgbClr val="000000"/>
                </a:solidFill>
                <a:latin typeface="Verdana"/>
                <a:ea typeface="Verdana"/>
              </a:rPr>
              <a:t> </a:t>
            </a:r>
            <a:endParaRPr lang="pt-BR" sz="5400" b="0" strike="noStrike" spc="-1">
              <a:solidFill>
                <a:srgbClr val="000000"/>
              </a:solidFill>
              <a:latin typeface="Arial"/>
            </a:endParaRPr>
          </a:p>
        </p:txBody>
      </p:sp>
      <p:sp>
        <p:nvSpPr>
          <p:cNvPr id="73" name="CustomShape 11"/>
          <p:cNvSpPr/>
          <p:nvPr/>
        </p:nvSpPr>
        <p:spPr>
          <a:xfrm>
            <a:off x="395280" y="27763560"/>
            <a:ext cx="13319280" cy="9416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p:txBody>
      </p:sp>
      <p:sp>
        <p:nvSpPr>
          <p:cNvPr id="74" name="CustomShape 12"/>
          <p:cNvSpPr/>
          <p:nvPr/>
        </p:nvSpPr>
        <p:spPr>
          <a:xfrm>
            <a:off x="14784840" y="18369360"/>
            <a:ext cx="13319280" cy="996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Imagens e/ou gráficos.</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p:txBody>
      </p:sp>
      <p:sp>
        <p:nvSpPr>
          <p:cNvPr id="75" name="CustomShape 13"/>
          <p:cNvSpPr/>
          <p:nvPr/>
        </p:nvSpPr>
        <p:spPr>
          <a:xfrm>
            <a:off x="14758920" y="30635280"/>
            <a:ext cx="13319280" cy="44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p:txBody>
      </p:sp>
      <p:sp>
        <p:nvSpPr>
          <p:cNvPr id="76" name="CustomShape 14"/>
          <p:cNvSpPr/>
          <p:nvPr/>
        </p:nvSpPr>
        <p:spPr>
          <a:xfrm>
            <a:off x="14757480" y="36994320"/>
            <a:ext cx="133192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Referências (sem numeração, em ordem alfabética, e seguindo a NBR 6023 – Referências – Elaboração)</a:t>
            </a:r>
            <a:endParaRPr lang="pt-BR" sz="3600" b="0" strike="noStrike" spc="-1">
              <a:solidFill>
                <a:srgbClr val="000000"/>
              </a:solidFill>
              <a:latin typeface="Arial"/>
            </a:endParaRPr>
          </a:p>
        </p:txBody>
      </p:sp>
      <p:sp>
        <p:nvSpPr>
          <p:cNvPr id="77" name="CustomShape 5"/>
          <p:cNvSpPr/>
          <p:nvPr/>
        </p:nvSpPr>
        <p:spPr>
          <a:xfrm>
            <a:off x="501120" y="36627840"/>
            <a:ext cx="13319280" cy="91260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DADOS OBTIDOS E RESULTADOS</a:t>
            </a:r>
            <a:endParaRPr lang="pt-BR" sz="5400" b="0" strike="noStrike" spc="-1">
              <a:solidFill>
                <a:srgbClr val="000000"/>
              </a:solidFill>
              <a:latin typeface="Arial"/>
            </a:endParaRPr>
          </a:p>
        </p:txBody>
      </p:sp>
      <p:sp>
        <p:nvSpPr>
          <p:cNvPr id="78" name="CustomShape 9"/>
          <p:cNvSpPr/>
          <p:nvPr/>
        </p:nvSpPr>
        <p:spPr>
          <a:xfrm>
            <a:off x="395280" y="38106360"/>
            <a:ext cx="1331928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Texto.Texto texto texto texto Texto texto texto texto Texto texto texto texto Texto texto </a:t>
            </a:r>
            <a:endParaRPr lang="pt-BR" sz="3600" b="0" strike="noStrike" spc="-1">
              <a:solidFill>
                <a:srgbClr val="000000"/>
              </a:solidFill>
              <a:latin typeface="Arial"/>
            </a:endParaRPr>
          </a:p>
        </p:txBody>
      </p:sp>
      <p:sp>
        <p:nvSpPr>
          <p:cNvPr id="79" name="CustomShape 9"/>
          <p:cNvSpPr/>
          <p:nvPr/>
        </p:nvSpPr>
        <p:spPr>
          <a:xfrm>
            <a:off x="14766120" y="11077560"/>
            <a:ext cx="13319280" cy="507685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dirty="0">
                <a:solidFill>
                  <a:srgbClr val="000000"/>
                </a:solidFill>
                <a:latin typeface="Arial"/>
                <a:ea typeface="Verdana"/>
              </a:rPr>
              <a:t>Texto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Texto.Texto</a:t>
            </a:r>
            <a:r>
              <a:rPr lang="pt-BR" sz="3600" b="0" strike="noStrike" spc="-1" dirty="0">
                <a:solidFill>
                  <a:srgbClr val="000000"/>
                </a:solidFill>
                <a:latin typeface="Arial"/>
                <a:ea typeface="Verdana"/>
              </a:rPr>
              <a:t> texto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endParaRPr lang="pt-BR" sz="3200" b="0" strike="noStrike" spc="-1" dirty="0">
              <a:solidFill>
                <a:srgbClr val="000000"/>
              </a:solidFill>
              <a:latin typeface="Arial"/>
            </a:endParaRPr>
          </a:p>
        </p:txBody>
      </p:sp>
      <p:sp>
        <p:nvSpPr>
          <p:cNvPr id="80" name="CustomShape 3"/>
          <p:cNvSpPr/>
          <p:nvPr/>
        </p:nvSpPr>
        <p:spPr>
          <a:xfrm>
            <a:off x="518040" y="4551120"/>
            <a:ext cx="27708840" cy="767987"/>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4400" b="1" strike="noStrike" spc="-1" dirty="0" smtClean="0">
                <a:solidFill>
                  <a:schemeClr val="lt1"/>
                </a:solidFill>
                <a:latin typeface="Arial"/>
                <a:ea typeface="Verdana"/>
              </a:rPr>
              <a:t>Código: 0000X0   Área: </a:t>
            </a:r>
            <a:r>
              <a:rPr lang="pt-BR" sz="4400" b="1" strike="noStrike" spc="-1" dirty="0" err="1" smtClean="0">
                <a:solidFill>
                  <a:schemeClr val="lt1"/>
                </a:solidFill>
                <a:latin typeface="Arial"/>
                <a:ea typeface="Verdana"/>
              </a:rPr>
              <a:t>Xxxxxx</a:t>
            </a:r>
            <a:r>
              <a:rPr lang="pt-BR" sz="4400" b="1" strike="noStrike" spc="-1" dirty="0" smtClean="0">
                <a:solidFill>
                  <a:schemeClr val="lt1"/>
                </a:solidFill>
                <a:latin typeface="Arial"/>
                <a:ea typeface="Verdana"/>
              </a:rPr>
              <a:t> </a:t>
            </a:r>
            <a:r>
              <a:rPr lang="pt-BR" sz="4400" b="1" strike="noStrike" spc="-1" dirty="0" err="1" smtClean="0">
                <a:solidFill>
                  <a:schemeClr val="lt1"/>
                </a:solidFill>
                <a:latin typeface="Arial"/>
                <a:ea typeface="Verdana"/>
              </a:rPr>
              <a:t>Xxxxxx</a:t>
            </a:r>
            <a:r>
              <a:rPr lang="pt-BR" sz="4400" b="1" strike="noStrike" spc="-1" dirty="0" smtClean="0">
                <a:solidFill>
                  <a:schemeClr val="lt1"/>
                </a:solidFill>
                <a:latin typeface="Arial"/>
                <a:ea typeface="Verdana"/>
              </a:rPr>
              <a:t>  Modalidade: </a:t>
            </a:r>
            <a:r>
              <a:rPr lang="pt-BR" sz="4400" b="1" strike="noStrike" spc="-1" dirty="0" err="1" smtClean="0">
                <a:solidFill>
                  <a:schemeClr val="lt1"/>
                </a:solidFill>
                <a:latin typeface="Arial"/>
                <a:ea typeface="Verdana"/>
              </a:rPr>
              <a:t>Xxxxxxxxx</a:t>
            </a:r>
            <a:endParaRPr lang="pt-BR" sz="4400" b="0" strike="noStrike" spc="-1" dirty="0">
              <a:solidFill>
                <a:srgbClr val="000000"/>
              </a:solidFill>
              <a:latin typeface="Arial"/>
            </a:endParaRPr>
          </a:p>
        </p:txBody>
      </p:sp>
      <p:pic>
        <p:nvPicPr>
          <p:cNvPr id="81" name="Imagem 80"/>
          <p:cNvPicPr/>
          <p:nvPr/>
        </p:nvPicPr>
        <p:blipFill>
          <a:blip r:embed="rId2"/>
          <a:stretch/>
        </p:blipFill>
        <p:spPr>
          <a:xfrm>
            <a:off x="324000" y="178200"/>
            <a:ext cx="28080000" cy="4186800"/>
          </a:xfrm>
          <a:prstGeom prst="rect">
            <a:avLst/>
          </a:prstGeom>
          <a:ln w="0">
            <a:noFill/>
          </a:ln>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00" y="41833801"/>
            <a:ext cx="27709200" cy="1319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715</Words>
  <Application>Microsoft Office PowerPoint</Application>
  <PresentationFormat>Personalizar</PresentationFormat>
  <Paragraphs>39</Paragraphs>
  <Slides>1</Slides>
  <Notes>0</Notes>
  <HiddenSlides>0</HiddenSlides>
  <MMClips>0</MMClips>
  <ScaleCrop>false</ScaleCrop>
  <HeadingPairs>
    <vt:vector size="6" baseType="variant">
      <vt:variant>
        <vt:lpstr>Fontes usadas</vt:lpstr>
      </vt:variant>
      <vt:variant>
        <vt:i4>5</vt:i4>
      </vt:variant>
      <vt:variant>
        <vt:lpstr>Tema</vt:lpstr>
      </vt:variant>
      <vt:variant>
        <vt:i4>12</vt:i4>
      </vt:variant>
      <vt:variant>
        <vt:lpstr>Títulos de slides</vt:lpstr>
      </vt:variant>
      <vt:variant>
        <vt:i4>1</vt:i4>
      </vt:variant>
    </vt:vector>
  </HeadingPairs>
  <TitlesOfParts>
    <vt:vector size="18" baseType="lpstr">
      <vt:lpstr>Arial</vt:lpstr>
      <vt:lpstr>DejaVu Sans</vt:lpstr>
      <vt:lpstr>Symbol</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Usuário do Windows</dc:creator>
  <dc:description/>
  <cp:lastModifiedBy>Fabio Vasconcelos Lima Pereira</cp:lastModifiedBy>
  <cp:revision>55</cp:revision>
  <dcterms:created xsi:type="dcterms:W3CDTF">2018-08-01T22:33:10Z</dcterms:created>
  <dcterms:modified xsi:type="dcterms:W3CDTF">2024-11-12T20:09:42Z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0</vt:i4>
  </property>
  <property fmtid="{D5CDD505-2E9C-101B-9397-08002B2CF9AE}" pid="7" name="PresentationFormat">
    <vt:lpwstr>Personalizar</vt:lpwstr>
  </property>
  <property fmtid="{D5CDD505-2E9C-101B-9397-08002B2CF9AE}" pid="8" name="ScaleCrop">
    <vt:bool>false</vt:bool>
  </property>
  <property fmtid="{D5CDD505-2E9C-101B-9397-08002B2CF9AE}" pid="9" name="ShareDoc">
    <vt:bool>false</vt:bool>
  </property>
  <property fmtid="{D5CDD505-2E9C-101B-9397-08002B2CF9AE}" pid="10" name="Slides">
    <vt:i4>1</vt:i4>
  </property>
</Properties>
</file>