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Lst>
  <p:sldIdLst>
    <p:sldId id="256" r:id="rId13"/>
  </p:sldIdLst>
  <p:sldSz cx="6858000" cy="9144000" type="screen4x3"/>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5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3"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2" name="PlaceHolder 2"/>
          <p:cNvSpPr>
            <a:spLocks noGrp="1"/>
          </p:cNvSpPr>
          <p:nvPr>
            <p:ph/>
          </p:nvPr>
        </p:nvSpPr>
        <p:spPr>
          <a:xfrm>
            <a:off x="342720" y="2139480"/>
            <a:ext cx="6171840" cy="530280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WO_OBJECTS_AND_OBJECT">
    <p:spTree>
      <p:nvGrpSpPr>
        <p:cNvPr id="1" name=""/>
        <p:cNvGrpSpPr/>
        <p:nvPr/>
      </p:nvGrpSpPr>
      <p:grpSpPr>
        <a:xfrm>
          <a:off x="0" y="0"/>
          <a:ext cx="0" cy="0"/>
          <a:chOff x="0" y="0"/>
          <a:chExt cx="0" cy="0"/>
        </a:xfrm>
      </p:grpSpPr>
      <p:sp>
        <p:nvSpPr>
          <p:cNvPr id="42"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43" name="PlaceHolder 2"/>
          <p:cNvSpPr>
            <a:spLocks noGrp="1"/>
          </p:cNvSpPr>
          <p:nvPr>
            <p:ph/>
          </p:nvPr>
        </p:nvSpPr>
        <p:spPr>
          <a:xfrm>
            <a:off x="342720" y="21394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44" name="PlaceHolder 3"/>
          <p:cNvSpPr>
            <a:spLocks noGrp="1"/>
          </p:cNvSpPr>
          <p:nvPr>
            <p:ph/>
          </p:nvPr>
        </p:nvSpPr>
        <p:spPr>
          <a:xfrm>
            <a:off x="3505320" y="2139480"/>
            <a:ext cx="3011760" cy="530280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45" name="PlaceHolder 4"/>
          <p:cNvSpPr>
            <a:spLocks noGrp="1"/>
          </p:cNvSpPr>
          <p:nvPr>
            <p:ph/>
          </p:nvPr>
        </p:nvSpPr>
        <p:spPr>
          <a:xfrm>
            <a:off x="342720" y="49096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OBJECT_AND_TWO_OBJECTS">
    <p:spTree>
      <p:nvGrpSpPr>
        <p:cNvPr id="1" name=""/>
        <p:cNvGrpSpPr/>
        <p:nvPr/>
      </p:nvGrpSpPr>
      <p:grpSpPr>
        <a:xfrm>
          <a:off x="0" y="0"/>
          <a:ext cx="0" cy="0"/>
          <a:chOff x="0" y="0"/>
          <a:chExt cx="0" cy="0"/>
        </a:xfrm>
      </p:grpSpPr>
      <p:sp>
        <p:nvSpPr>
          <p:cNvPr id="50"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51" name="PlaceHolder 2"/>
          <p:cNvSpPr>
            <a:spLocks noGrp="1"/>
          </p:cNvSpPr>
          <p:nvPr>
            <p:ph/>
          </p:nvPr>
        </p:nvSpPr>
        <p:spPr>
          <a:xfrm>
            <a:off x="342720" y="2139480"/>
            <a:ext cx="3011760" cy="530280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52" name="PlaceHolder 3"/>
          <p:cNvSpPr>
            <a:spLocks noGrp="1"/>
          </p:cNvSpPr>
          <p:nvPr>
            <p:ph/>
          </p:nvPr>
        </p:nvSpPr>
        <p:spPr>
          <a:xfrm>
            <a:off x="3505320" y="21394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53" name="PlaceHolder 4"/>
          <p:cNvSpPr>
            <a:spLocks noGrp="1"/>
          </p:cNvSpPr>
          <p:nvPr>
            <p:ph/>
          </p:nvPr>
        </p:nvSpPr>
        <p:spPr>
          <a:xfrm>
            <a:off x="3505320" y="49096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WO_OBJECTS_OVER_TEXT">
    <p:spTree>
      <p:nvGrpSpPr>
        <p:cNvPr id="1" name=""/>
        <p:cNvGrpSpPr/>
        <p:nvPr/>
      </p:nvGrpSpPr>
      <p:grpSpPr>
        <a:xfrm>
          <a:off x="0" y="0"/>
          <a:ext cx="0" cy="0"/>
          <a:chOff x="0" y="0"/>
          <a:chExt cx="0" cy="0"/>
        </a:xfrm>
      </p:grpSpPr>
      <p:sp>
        <p:nvSpPr>
          <p:cNvPr id="58"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59" name="PlaceHolder 2"/>
          <p:cNvSpPr>
            <a:spLocks noGrp="1"/>
          </p:cNvSpPr>
          <p:nvPr>
            <p:ph/>
          </p:nvPr>
        </p:nvSpPr>
        <p:spPr>
          <a:xfrm>
            <a:off x="342720" y="21394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60" name="PlaceHolder 3"/>
          <p:cNvSpPr>
            <a:spLocks noGrp="1"/>
          </p:cNvSpPr>
          <p:nvPr>
            <p:ph/>
          </p:nvPr>
        </p:nvSpPr>
        <p:spPr>
          <a:xfrm>
            <a:off x="3505320" y="21394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61" name="PlaceHolder 4"/>
          <p:cNvSpPr>
            <a:spLocks noGrp="1"/>
          </p:cNvSpPr>
          <p:nvPr>
            <p:ph/>
          </p:nvPr>
        </p:nvSpPr>
        <p:spPr>
          <a:xfrm>
            <a:off x="342720" y="4909680"/>
            <a:ext cx="617184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verTx" preserve="1">
  <p:cSld name="OBJECT_OVER_TEXT">
    <p:spTree>
      <p:nvGrpSpPr>
        <p:cNvPr id="1" name=""/>
        <p:cNvGrpSpPr/>
        <p:nvPr/>
      </p:nvGrpSpPr>
      <p:grpSpPr>
        <a:xfrm>
          <a:off x="0" y="0"/>
          <a:ext cx="0" cy="0"/>
          <a:chOff x="0" y="0"/>
          <a:chExt cx="0" cy="0"/>
        </a:xfrm>
      </p:grpSpPr>
      <p:sp>
        <p:nvSpPr>
          <p:cNvPr id="6"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7" name="PlaceHolder 2"/>
          <p:cNvSpPr>
            <a:spLocks noGrp="1"/>
          </p:cNvSpPr>
          <p:nvPr>
            <p:ph/>
          </p:nvPr>
        </p:nvSpPr>
        <p:spPr>
          <a:xfrm>
            <a:off x="342720" y="2139480"/>
            <a:ext cx="617184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8" name="PlaceHolder 3"/>
          <p:cNvSpPr>
            <a:spLocks noGrp="1"/>
          </p:cNvSpPr>
          <p:nvPr>
            <p:ph/>
          </p:nvPr>
        </p:nvSpPr>
        <p:spPr>
          <a:xfrm>
            <a:off x="342720" y="4909680"/>
            <a:ext cx="617184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FOUR_OBJECTS">
    <p:spTree>
      <p:nvGrpSpPr>
        <p:cNvPr id="1" name=""/>
        <p:cNvGrpSpPr/>
        <p:nvPr/>
      </p:nvGrpSpPr>
      <p:grpSpPr>
        <a:xfrm>
          <a:off x="0" y="0"/>
          <a:ext cx="0" cy="0"/>
          <a:chOff x="0" y="0"/>
          <a:chExt cx="0" cy="0"/>
        </a:xfrm>
      </p:grpSpPr>
      <p:sp>
        <p:nvSpPr>
          <p:cNvPr id="14"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15" name="PlaceHolder 2"/>
          <p:cNvSpPr>
            <a:spLocks noGrp="1"/>
          </p:cNvSpPr>
          <p:nvPr>
            <p:ph/>
          </p:nvPr>
        </p:nvSpPr>
        <p:spPr>
          <a:xfrm>
            <a:off x="342720" y="21394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16" name="PlaceHolder 3"/>
          <p:cNvSpPr>
            <a:spLocks noGrp="1"/>
          </p:cNvSpPr>
          <p:nvPr>
            <p:ph/>
          </p:nvPr>
        </p:nvSpPr>
        <p:spPr>
          <a:xfrm>
            <a:off x="3505320" y="21394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17" name="PlaceHolder 4"/>
          <p:cNvSpPr>
            <a:spLocks noGrp="1"/>
          </p:cNvSpPr>
          <p:nvPr>
            <p:ph/>
          </p:nvPr>
        </p:nvSpPr>
        <p:spPr>
          <a:xfrm>
            <a:off x="342720" y="49096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18" name="PlaceHolder 5"/>
          <p:cNvSpPr>
            <a:spLocks noGrp="1"/>
          </p:cNvSpPr>
          <p:nvPr>
            <p:ph/>
          </p:nvPr>
        </p:nvSpPr>
        <p:spPr>
          <a:xfrm>
            <a:off x="3505320" y="4909680"/>
            <a:ext cx="3011760" cy="252936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8"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29" name="PlaceHolder 2"/>
          <p:cNvSpPr>
            <a:spLocks noGrp="1"/>
          </p:cNvSpPr>
          <p:nvPr>
            <p:ph/>
          </p:nvPr>
        </p:nvSpPr>
        <p:spPr>
          <a:xfrm>
            <a:off x="342720" y="2139480"/>
            <a:ext cx="6171840" cy="530280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33"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
        <p:nvSpPr>
          <p:cNvPr id="34" name="PlaceHolder 2"/>
          <p:cNvSpPr>
            <a:spLocks noGrp="1"/>
          </p:cNvSpPr>
          <p:nvPr>
            <p:ph/>
          </p:nvPr>
        </p:nvSpPr>
        <p:spPr>
          <a:xfrm>
            <a:off x="342720" y="2139480"/>
            <a:ext cx="3011760" cy="530280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
        <p:nvSpPr>
          <p:cNvPr id="35" name="PlaceHolder 3"/>
          <p:cNvSpPr>
            <a:spLocks noGrp="1"/>
          </p:cNvSpPr>
          <p:nvPr>
            <p:ph/>
          </p:nvPr>
        </p:nvSpPr>
        <p:spPr>
          <a:xfrm>
            <a:off x="3505320" y="2139480"/>
            <a:ext cx="3011760" cy="5302800"/>
          </a:xfrm>
          <a:prstGeom prst="rect">
            <a:avLst/>
          </a:prstGeom>
          <a:noFill/>
          <a:ln w="0">
            <a:noFill/>
          </a:ln>
        </p:spPr>
        <p:txBody>
          <a:bodyPr lIns="0" tIns="0" rIns="0" bIns="0" anchor="t">
            <a:normAutofit/>
          </a:bodyPr>
          <a:lstStyle/>
          <a:p>
            <a:pPr indent="0">
              <a:spcBef>
                <a:spcPts val="1417"/>
              </a:spcBef>
              <a:buNone/>
            </a:pPr>
            <a:endParaRPr lang="pt-BR"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37" name="PlaceHolder 1"/>
          <p:cNvSpPr>
            <a:spLocks noGrp="1"/>
          </p:cNvSpPr>
          <p:nvPr>
            <p:ph type="title"/>
          </p:nvPr>
        </p:nvSpPr>
        <p:spPr>
          <a:xfrm>
            <a:off x="514440" y="2840400"/>
            <a:ext cx="5828760" cy="1959480"/>
          </a:xfrm>
          <a:prstGeom prst="rect">
            <a:avLst/>
          </a:prstGeom>
          <a:noFill/>
          <a:ln w="0">
            <a:noFill/>
          </a:ln>
        </p:spPr>
        <p:txBody>
          <a:bodyPr lIns="0" tIns="0" rIns="0" bIns="0" anchor="ctr">
            <a:noAutofit/>
          </a:bodyPr>
          <a:lstStyle/>
          <a:p>
            <a:pPr indent="0">
              <a:buNone/>
            </a:pPr>
            <a:endParaRPr lang="pt-BR"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OBJECT_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39" name="PlaceHolder 2"/>
          <p:cNvSpPr>
            <a:spLocks noGrp="1"/>
          </p:cNvSpPr>
          <p:nvPr>
            <p:ph type="body"/>
          </p:nvPr>
        </p:nvSpPr>
        <p:spPr>
          <a:xfrm>
            <a:off x="342720" y="21394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40" name="PlaceHolder 3"/>
          <p:cNvSpPr>
            <a:spLocks noGrp="1"/>
          </p:cNvSpPr>
          <p:nvPr>
            <p:ph type="body"/>
          </p:nvPr>
        </p:nvSpPr>
        <p:spPr>
          <a:xfrm>
            <a:off x="3505320" y="2139480"/>
            <a:ext cx="3011400" cy="5302440"/>
          </a:xfrm>
          <a:prstGeom prst="rect">
            <a:avLst/>
          </a:prstGeom>
          <a:noFill/>
          <a:ln w="0">
            <a:noFill/>
          </a:ln>
        </p:spPr>
        <p:txBody>
          <a:bodyPr lIns="0" tIns="0" rIns="0" bIns="0" anchor="t">
            <a:normAutofit fontScale="62222" lnSpcReduction="10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41" name="PlaceHolder 4"/>
          <p:cNvSpPr>
            <a:spLocks noGrp="1"/>
          </p:cNvSpPr>
          <p:nvPr>
            <p:ph type="body"/>
          </p:nvPr>
        </p:nvSpPr>
        <p:spPr>
          <a:xfrm>
            <a:off x="342720" y="49096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47" name="PlaceHolder 2"/>
          <p:cNvSpPr>
            <a:spLocks noGrp="1"/>
          </p:cNvSpPr>
          <p:nvPr>
            <p:ph type="body"/>
          </p:nvPr>
        </p:nvSpPr>
        <p:spPr>
          <a:xfrm>
            <a:off x="342720" y="2139480"/>
            <a:ext cx="3011400" cy="5302440"/>
          </a:xfrm>
          <a:prstGeom prst="rect">
            <a:avLst/>
          </a:prstGeom>
          <a:noFill/>
          <a:ln w="0">
            <a:noFill/>
          </a:ln>
        </p:spPr>
        <p:txBody>
          <a:bodyPr lIns="0" tIns="0" rIns="0" bIns="0" anchor="t">
            <a:normAutofit fontScale="62222" lnSpcReduction="10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48" name="PlaceHolder 3"/>
          <p:cNvSpPr>
            <a:spLocks noGrp="1"/>
          </p:cNvSpPr>
          <p:nvPr>
            <p:ph type="body"/>
          </p:nvPr>
        </p:nvSpPr>
        <p:spPr>
          <a:xfrm>
            <a:off x="3505320" y="21394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49" name="PlaceHolder 4"/>
          <p:cNvSpPr>
            <a:spLocks noGrp="1"/>
          </p:cNvSpPr>
          <p:nvPr>
            <p:ph type="body"/>
          </p:nvPr>
        </p:nvSpPr>
        <p:spPr>
          <a:xfrm>
            <a:off x="3505320" y="49096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55" name="PlaceHolder 2"/>
          <p:cNvSpPr>
            <a:spLocks noGrp="1"/>
          </p:cNvSpPr>
          <p:nvPr>
            <p:ph type="body"/>
          </p:nvPr>
        </p:nvSpPr>
        <p:spPr>
          <a:xfrm>
            <a:off x="342720" y="21394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56" name="PlaceHolder 3"/>
          <p:cNvSpPr>
            <a:spLocks noGrp="1"/>
          </p:cNvSpPr>
          <p:nvPr>
            <p:ph type="body"/>
          </p:nvPr>
        </p:nvSpPr>
        <p:spPr>
          <a:xfrm>
            <a:off x="3505320" y="21394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57" name="PlaceHolder 4"/>
          <p:cNvSpPr>
            <a:spLocks noGrp="1"/>
          </p:cNvSpPr>
          <p:nvPr>
            <p:ph type="body"/>
          </p:nvPr>
        </p:nvSpPr>
        <p:spPr>
          <a:xfrm>
            <a:off x="342720" y="4909680"/>
            <a:ext cx="6171480" cy="25290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4" name="PlaceHolder 2"/>
          <p:cNvSpPr>
            <a:spLocks noGrp="1"/>
          </p:cNvSpPr>
          <p:nvPr>
            <p:ph type="body"/>
          </p:nvPr>
        </p:nvSpPr>
        <p:spPr>
          <a:xfrm>
            <a:off x="342720" y="2139480"/>
            <a:ext cx="6171480" cy="25290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5" name="PlaceHolder 3"/>
          <p:cNvSpPr>
            <a:spLocks noGrp="1"/>
          </p:cNvSpPr>
          <p:nvPr>
            <p:ph type="body"/>
          </p:nvPr>
        </p:nvSpPr>
        <p:spPr>
          <a:xfrm>
            <a:off x="342720" y="4909680"/>
            <a:ext cx="6171480" cy="25290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10" name="PlaceHolder 2"/>
          <p:cNvSpPr>
            <a:spLocks noGrp="1"/>
          </p:cNvSpPr>
          <p:nvPr>
            <p:ph type="body"/>
          </p:nvPr>
        </p:nvSpPr>
        <p:spPr>
          <a:xfrm>
            <a:off x="342720" y="21394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11" name="PlaceHolder 3"/>
          <p:cNvSpPr>
            <a:spLocks noGrp="1"/>
          </p:cNvSpPr>
          <p:nvPr>
            <p:ph type="body"/>
          </p:nvPr>
        </p:nvSpPr>
        <p:spPr>
          <a:xfrm>
            <a:off x="3505320" y="21394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12" name="PlaceHolder 4"/>
          <p:cNvSpPr>
            <a:spLocks noGrp="1"/>
          </p:cNvSpPr>
          <p:nvPr>
            <p:ph type="body"/>
          </p:nvPr>
        </p:nvSpPr>
        <p:spPr>
          <a:xfrm>
            <a:off x="342720" y="49096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13" name="PlaceHolder 5"/>
          <p:cNvSpPr>
            <a:spLocks noGrp="1"/>
          </p:cNvSpPr>
          <p:nvPr>
            <p:ph type="body"/>
          </p:nvPr>
        </p:nvSpPr>
        <p:spPr>
          <a:xfrm>
            <a:off x="3505320" y="4909680"/>
            <a:ext cx="3011400" cy="2529000"/>
          </a:xfrm>
          <a:prstGeom prst="rect">
            <a:avLst/>
          </a:prstGeom>
          <a:noFill/>
          <a:ln w="0">
            <a:noFill/>
          </a:ln>
        </p:spPr>
        <p:txBody>
          <a:bodyPr lIns="0" tIns="0" rIns="0" bIns="0" anchor="t">
            <a:normAutofit fontScale="25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20" name="PlaceHolder 2"/>
          <p:cNvSpPr>
            <a:spLocks noGrp="1"/>
          </p:cNvSpPr>
          <p:nvPr>
            <p:ph type="body"/>
          </p:nvPr>
        </p:nvSpPr>
        <p:spPr>
          <a:xfrm>
            <a:off x="342720" y="2139480"/>
            <a:ext cx="1986840" cy="2529000"/>
          </a:xfrm>
          <a:prstGeom prst="rect">
            <a:avLst/>
          </a:prstGeom>
          <a:noFill/>
          <a:ln w="0">
            <a:noFill/>
          </a:ln>
        </p:spPr>
        <p:txBody>
          <a:bodyPr lIns="0" tIns="0" rIns="0" bIns="0" anchor="t">
            <a:normAutofit fontScale="12222"/>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1" name="PlaceHolder 3"/>
          <p:cNvSpPr>
            <a:spLocks noGrp="1"/>
          </p:cNvSpPr>
          <p:nvPr>
            <p:ph type="body"/>
          </p:nvPr>
        </p:nvSpPr>
        <p:spPr>
          <a:xfrm>
            <a:off x="2429640" y="2139480"/>
            <a:ext cx="1986840" cy="2529000"/>
          </a:xfrm>
          <a:prstGeom prst="rect">
            <a:avLst/>
          </a:prstGeom>
          <a:noFill/>
          <a:ln w="0">
            <a:noFill/>
          </a:ln>
        </p:spPr>
        <p:txBody>
          <a:bodyPr lIns="0" tIns="0" rIns="0" bIns="0" anchor="t">
            <a:normAutofit fontScale="12222"/>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2" name="PlaceHolder 4"/>
          <p:cNvSpPr>
            <a:spLocks noGrp="1"/>
          </p:cNvSpPr>
          <p:nvPr>
            <p:ph type="body"/>
          </p:nvPr>
        </p:nvSpPr>
        <p:spPr>
          <a:xfrm>
            <a:off x="4516560" y="2139480"/>
            <a:ext cx="1986840" cy="2529000"/>
          </a:xfrm>
          <a:prstGeom prst="rect">
            <a:avLst/>
          </a:prstGeom>
          <a:noFill/>
          <a:ln w="0">
            <a:noFill/>
          </a:ln>
        </p:spPr>
        <p:txBody>
          <a:bodyPr lIns="0" tIns="0" rIns="0" bIns="0" anchor="t">
            <a:normAutofit fontScale="12222"/>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3" name="PlaceHolder 5"/>
          <p:cNvSpPr>
            <a:spLocks noGrp="1"/>
          </p:cNvSpPr>
          <p:nvPr>
            <p:ph type="body"/>
          </p:nvPr>
        </p:nvSpPr>
        <p:spPr>
          <a:xfrm>
            <a:off x="342720" y="4909680"/>
            <a:ext cx="1986840" cy="2529000"/>
          </a:xfrm>
          <a:prstGeom prst="rect">
            <a:avLst/>
          </a:prstGeom>
          <a:noFill/>
          <a:ln w="0">
            <a:noFill/>
          </a:ln>
        </p:spPr>
        <p:txBody>
          <a:bodyPr lIns="0" tIns="0" rIns="0" bIns="0" anchor="t">
            <a:normAutofit fontScale="12222"/>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4" name="PlaceHolder 6"/>
          <p:cNvSpPr>
            <a:spLocks noGrp="1"/>
          </p:cNvSpPr>
          <p:nvPr>
            <p:ph type="body"/>
          </p:nvPr>
        </p:nvSpPr>
        <p:spPr>
          <a:xfrm>
            <a:off x="2429640" y="4909680"/>
            <a:ext cx="1986840" cy="2529000"/>
          </a:xfrm>
          <a:prstGeom prst="rect">
            <a:avLst/>
          </a:prstGeom>
          <a:noFill/>
          <a:ln w="0">
            <a:noFill/>
          </a:ln>
        </p:spPr>
        <p:txBody>
          <a:bodyPr lIns="0" tIns="0" rIns="0" bIns="0" anchor="t">
            <a:normAutofit fontScale="12222"/>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5" name="PlaceHolder 7"/>
          <p:cNvSpPr>
            <a:spLocks noGrp="1"/>
          </p:cNvSpPr>
          <p:nvPr>
            <p:ph type="body"/>
          </p:nvPr>
        </p:nvSpPr>
        <p:spPr>
          <a:xfrm>
            <a:off x="4516560" y="4909680"/>
            <a:ext cx="1986840" cy="2529000"/>
          </a:xfrm>
          <a:prstGeom prst="rect">
            <a:avLst/>
          </a:prstGeom>
          <a:noFill/>
          <a:ln w="0">
            <a:noFill/>
          </a:ln>
        </p:spPr>
        <p:txBody>
          <a:bodyPr lIns="0" tIns="0" rIns="0" bIns="0" anchor="t">
            <a:normAutofit fontScale="12222"/>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27" name="PlaceHolder 2"/>
          <p:cNvSpPr>
            <a:spLocks noGrp="1"/>
          </p:cNvSpPr>
          <p:nvPr>
            <p:ph type="body"/>
          </p:nvPr>
        </p:nvSpPr>
        <p:spPr>
          <a:xfrm>
            <a:off x="342720" y="2139480"/>
            <a:ext cx="6171480" cy="5302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
        <p:nvSpPr>
          <p:cNvPr id="31" name="PlaceHolder 2"/>
          <p:cNvSpPr>
            <a:spLocks noGrp="1"/>
          </p:cNvSpPr>
          <p:nvPr>
            <p:ph type="body"/>
          </p:nvPr>
        </p:nvSpPr>
        <p:spPr>
          <a:xfrm>
            <a:off x="342720" y="2139480"/>
            <a:ext cx="3011400" cy="5302440"/>
          </a:xfrm>
          <a:prstGeom prst="rect">
            <a:avLst/>
          </a:prstGeom>
          <a:noFill/>
          <a:ln w="0">
            <a:noFill/>
          </a:ln>
        </p:spPr>
        <p:txBody>
          <a:bodyPr lIns="0" tIns="0" rIns="0" bIns="0" anchor="t">
            <a:normAutofit fontScale="62222" lnSpcReduction="10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32" name="PlaceHolder 3"/>
          <p:cNvSpPr>
            <a:spLocks noGrp="1"/>
          </p:cNvSpPr>
          <p:nvPr>
            <p:ph type="body"/>
          </p:nvPr>
        </p:nvSpPr>
        <p:spPr>
          <a:xfrm>
            <a:off x="3505320" y="2139480"/>
            <a:ext cx="3011400" cy="5302440"/>
          </a:xfrm>
          <a:prstGeom prst="rect">
            <a:avLst/>
          </a:prstGeom>
          <a:noFill/>
          <a:ln w="0">
            <a:noFill/>
          </a:ln>
        </p:spPr>
        <p:txBody>
          <a:bodyPr lIns="0" tIns="0" rIns="0" bIns="0" anchor="t">
            <a:normAutofit fontScale="62222" lnSpcReduction="10000"/>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14440" y="2840400"/>
            <a:ext cx="5828760" cy="1959480"/>
          </a:xfrm>
          <a:prstGeom prst="rect">
            <a:avLst/>
          </a:prstGeom>
          <a:noFill/>
          <a:ln w="0">
            <a:noFill/>
          </a:ln>
        </p:spPr>
        <p:txBody>
          <a:bodyPr lIns="0" tIns="0" rIns="0" bIns="0" numCol="1" spcCol="0" anchor="ctr">
            <a:noAutofit/>
          </a:bodyPr>
          <a:lstStyle/>
          <a:p>
            <a:pPr indent="0">
              <a:buNone/>
            </a:pPr>
            <a:r>
              <a:rPr lang="pt-BR" sz="1400" b="0" strike="noStrike" spc="-1">
                <a:solidFill>
                  <a:srgbClr val="000000"/>
                </a:solidFill>
                <a:latin typeface="Arial"/>
              </a:rPr>
              <a:t>Clique para editar o formato do texto do título</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Google Shape;64;p14"/>
          <p:cNvSpPr/>
          <p:nvPr/>
        </p:nvSpPr>
        <p:spPr>
          <a:xfrm>
            <a:off x="144360" y="1045800"/>
            <a:ext cx="6551280" cy="25848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pt-BR" sz="1000" b="1" strike="noStrike" spc="-1">
                <a:solidFill>
                  <a:srgbClr val="FFFFFF"/>
                </a:solidFill>
                <a:latin typeface="Arial"/>
                <a:ea typeface="Verdana"/>
              </a:rPr>
              <a:t>CÓDIGO: 0000X0         ÁREA: Xxxxxx      MODALIDADE: Xxxxxx</a:t>
            </a:r>
            <a:endParaRPr lang="pt-BR" sz="1000" b="0" strike="noStrike" spc="-1">
              <a:solidFill>
                <a:srgbClr val="000000"/>
              </a:solidFill>
              <a:latin typeface="Arial"/>
            </a:endParaRPr>
          </a:p>
        </p:txBody>
      </p:sp>
      <p:sp>
        <p:nvSpPr>
          <p:cNvPr id="63" name="Google Shape;65;p14"/>
          <p:cNvSpPr/>
          <p:nvPr/>
        </p:nvSpPr>
        <p:spPr>
          <a:xfrm>
            <a:off x="216000" y="1308600"/>
            <a:ext cx="6479640" cy="573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pt-BR" sz="1500" b="1" strike="noStrike" spc="-1">
                <a:solidFill>
                  <a:srgbClr val="000000"/>
                </a:solidFill>
                <a:latin typeface="Arial"/>
              </a:rPr>
              <a:t>TITULO DO TRABALHO</a:t>
            </a:r>
            <a:endParaRPr lang="pt-BR" sz="1500" b="0" strike="noStrike" spc="-1">
              <a:solidFill>
                <a:srgbClr val="000000"/>
              </a:solidFill>
              <a:latin typeface="Arial"/>
            </a:endParaRPr>
          </a:p>
          <a:p>
            <a:pPr algn="ctr">
              <a:lnSpc>
                <a:spcPct val="100000"/>
              </a:lnSpc>
            </a:pPr>
            <a:r>
              <a:rPr lang="pt-BR" sz="1500" b="1" strike="noStrike" spc="-1">
                <a:solidFill>
                  <a:srgbClr val="000000"/>
                </a:solidFill>
                <a:latin typeface="Arial"/>
              </a:rPr>
              <a:t>(MÁXIMO 2 LINHAS)</a:t>
            </a:r>
            <a:endParaRPr lang="pt-BR" sz="1500" b="0" strike="noStrike" spc="-1">
              <a:solidFill>
                <a:srgbClr val="000000"/>
              </a:solidFill>
              <a:latin typeface="Arial"/>
            </a:endParaRPr>
          </a:p>
        </p:txBody>
      </p:sp>
      <p:sp>
        <p:nvSpPr>
          <p:cNvPr id="64" name="Google Shape;66;p14"/>
          <p:cNvSpPr/>
          <p:nvPr/>
        </p:nvSpPr>
        <p:spPr>
          <a:xfrm>
            <a:off x="153360" y="2586240"/>
            <a:ext cx="6551280" cy="285840"/>
          </a:xfrm>
          <a:prstGeom prst="rect">
            <a:avLst/>
          </a:prstGeom>
          <a:solidFill>
            <a:srgbClr val="FF5429"/>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pt-BR" sz="1500" b="1" strike="noStrike" spc="-1">
                <a:solidFill>
                  <a:srgbClr val="000000"/>
                </a:solidFill>
                <a:latin typeface="Arial"/>
              </a:rPr>
              <a:t>RESUMO</a:t>
            </a:r>
            <a:endParaRPr lang="pt-BR" sz="1500" b="0" strike="noStrike" spc="-1">
              <a:solidFill>
                <a:srgbClr val="000000"/>
              </a:solidFill>
              <a:latin typeface="Arial"/>
            </a:endParaRPr>
          </a:p>
        </p:txBody>
      </p:sp>
      <p:sp>
        <p:nvSpPr>
          <p:cNvPr id="65" name="Google Shape;67;p14"/>
          <p:cNvSpPr/>
          <p:nvPr/>
        </p:nvSpPr>
        <p:spPr>
          <a:xfrm>
            <a:off x="144360" y="2973960"/>
            <a:ext cx="6551280" cy="553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pt-BR" sz="11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endParaRPr lang="pt-BR" sz="1100" b="0" strike="noStrike" spc="-1">
              <a:solidFill>
                <a:srgbClr val="000000"/>
              </a:solidFill>
              <a:latin typeface="Arial"/>
            </a:endParaRPr>
          </a:p>
          <a:p>
            <a:pPr algn="just">
              <a:lnSpc>
                <a:spcPct val="100000"/>
              </a:lnSpc>
            </a:pPr>
            <a:endParaRPr lang="pt-BR" sz="1100" b="0" strike="noStrike" spc="-1">
              <a:solidFill>
                <a:srgbClr val="000000"/>
              </a:solidFill>
              <a:latin typeface="Arial"/>
            </a:endParaRPr>
          </a:p>
          <a:p>
            <a:pPr algn="just">
              <a:lnSpc>
                <a:spcPct val="100000"/>
              </a:lnSpc>
            </a:pPr>
            <a:r>
              <a:rPr lang="pt-BR" sz="1100" b="0" strike="noStrike" spc="-1">
                <a:solidFill>
                  <a:srgbClr val="000000"/>
                </a:solidFill>
                <a:latin typeface="Arial"/>
                <a:ea typeface="Verdana"/>
              </a:rPr>
              <a:t>Palavras-chave: Texto, texto, texto. </a:t>
            </a:r>
            <a:endParaRPr lang="pt-BR" sz="1100" b="0" strike="noStrike" spc="-1">
              <a:solidFill>
                <a:srgbClr val="000000"/>
              </a:solidFill>
              <a:latin typeface="Arial"/>
            </a:endParaRPr>
          </a:p>
          <a:p>
            <a:pPr algn="just">
              <a:lnSpc>
                <a:spcPct val="100000"/>
              </a:lnSpc>
            </a:pPr>
            <a:endParaRPr lang="pt-BR" sz="1100" b="0" strike="noStrike" spc="-1">
              <a:solidFill>
                <a:srgbClr val="000000"/>
              </a:solidFill>
              <a:latin typeface="Arial"/>
            </a:endParaRPr>
          </a:p>
          <a:p>
            <a:pPr algn="just">
              <a:lnSpc>
                <a:spcPct val="100000"/>
              </a:lnSpc>
            </a:pPr>
            <a:endParaRPr lang="pt-BR" sz="1100" b="0" strike="noStrike" spc="-1">
              <a:solidFill>
                <a:srgbClr val="000000"/>
              </a:solidFill>
              <a:latin typeface="Arial"/>
            </a:endParaRPr>
          </a:p>
          <a:p>
            <a:pPr algn="just">
              <a:lnSpc>
                <a:spcPct val="100000"/>
              </a:lnSpc>
            </a:pPr>
            <a:endParaRPr lang="pt-BR" sz="1000" b="0" strike="noStrike" spc="-1">
              <a:solidFill>
                <a:srgbClr val="000000"/>
              </a:solidFill>
              <a:latin typeface="Arial"/>
            </a:endParaRPr>
          </a:p>
          <a:p>
            <a:pPr algn="just">
              <a:lnSpc>
                <a:spcPct val="100000"/>
              </a:lnSpc>
            </a:pPr>
            <a:endParaRPr lang="pt-BR" sz="1000" b="0" strike="noStrike" spc="-1">
              <a:solidFill>
                <a:srgbClr val="000000"/>
              </a:solidFill>
              <a:latin typeface="Arial"/>
            </a:endParaRPr>
          </a:p>
          <a:p>
            <a:pPr algn="just">
              <a:lnSpc>
                <a:spcPct val="100000"/>
              </a:lnSpc>
            </a:pPr>
            <a:endParaRPr lang="pt-BR" sz="1000" b="0" strike="noStrike" spc="-1">
              <a:solidFill>
                <a:srgbClr val="000000"/>
              </a:solidFill>
              <a:latin typeface="Arial"/>
            </a:endParaRPr>
          </a:p>
          <a:p>
            <a:pPr algn="just">
              <a:lnSpc>
                <a:spcPct val="100000"/>
              </a:lnSpc>
            </a:pPr>
            <a:endParaRPr lang="pt-BR" sz="1000" b="0" strike="noStrike" spc="-1">
              <a:solidFill>
                <a:srgbClr val="000000"/>
              </a:solidFill>
              <a:latin typeface="Arial"/>
            </a:endParaRPr>
          </a:p>
        </p:txBody>
      </p:sp>
      <p:sp>
        <p:nvSpPr>
          <p:cNvPr id="66" name="Google Shape;68;p14"/>
          <p:cNvSpPr/>
          <p:nvPr/>
        </p:nvSpPr>
        <p:spPr>
          <a:xfrm>
            <a:off x="6480" y="1911600"/>
            <a:ext cx="6872040" cy="44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pt-BR" sz="1200" b="0" strike="noStrike" spc="-1">
                <a:solidFill>
                  <a:srgbClr val="000000"/>
                </a:solidFill>
                <a:latin typeface="Arial"/>
                <a:ea typeface="Verdana"/>
              </a:rPr>
              <a:t>Fulano da Silva; Fulano da Silva II; Fulano da Silva III.</a:t>
            </a:r>
            <a:endParaRPr lang="pt-BR" sz="1200" b="0" strike="noStrike" spc="-1">
              <a:solidFill>
                <a:srgbClr val="000000"/>
              </a:solidFill>
              <a:latin typeface="Arial"/>
            </a:endParaRPr>
          </a:p>
          <a:p>
            <a:pPr algn="ctr">
              <a:lnSpc>
                <a:spcPct val="100000"/>
              </a:lnSpc>
            </a:pPr>
            <a:r>
              <a:rPr lang="pt-BR" sz="1200" b="0" strike="noStrike" spc="-1">
                <a:solidFill>
                  <a:srgbClr val="000000"/>
                </a:solidFill>
                <a:latin typeface="Arial"/>
                <a:ea typeface="Verdana"/>
              </a:rPr>
              <a:t>Sicrano da Silva (orientador(a)); Beltrano da Silva (coorientador(a))</a:t>
            </a:r>
            <a:endParaRPr lang="pt-BR" sz="1200" b="0" strike="noStrike" spc="-1">
              <a:solidFill>
                <a:srgbClr val="000000"/>
              </a:solidFill>
              <a:latin typeface="Arial"/>
            </a:endParaRPr>
          </a:p>
          <a:p>
            <a:pPr>
              <a:lnSpc>
                <a:spcPct val="100000"/>
              </a:lnSpc>
            </a:pPr>
            <a:endParaRPr lang="pt-BR" sz="1300" b="0" strike="noStrike" spc="-1">
              <a:solidFill>
                <a:srgbClr val="000000"/>
              </a:solidFill>
              <a:latin typeface="Arial"/>
            </a:endParaRPr>
          </a:p>
        </p:txBody>
      </p:sp>
      <p:pic>
        <p:nvPicPr>
          <p:cNvPr id="67" name="Imagem 66"/>
          <p:cNvPicPr/>
          <p:nvPr/>
        </p:nvPicPr>
        <p:blipFill>
          <a:blip r:embed="rId2"/>
          <a:stretch/>
        </p:blipFill>
        <p:spPr>
          <a:xfrm>
            <a:off x="104040" y="57960"/>
            <a:ext cx="6627600" cy="987840"/>
          </a:xfrm>
          <a:prstGeom prst="rect">
            <a:avLst/>
          </a:prstGeom>
          <a:ln w="0">
            <a:noFill/>
          </a:ln>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91" y="8753476"/>
            <a:ext cx="6552000" cy="312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558</Words>
  <Application>Microsoft Office PowerPoint</Application>
  <PresentationFormat>Apresentação na tela (4:3)</PresentationFormat>
  <Paragraphs>13</Paragraphs>
  <Slides>1</Slides>
  <Notes>0</Notes>
  <HiddenSlides>0</HiddenSlides>
  <MMClips>0</MMClips>
  <ScaleCrop>false</ScaleCrop>
  <HeadingPairs>
    <vt:vector size="6" baseType="variant">
      <vt:variant>
        <vt:lpstr>Fontes usadas</vt:lpstr>
      </vt:variant>
      <vt:variant>
        <vt:i4>4</vt:i4>
      </vt:variant>
      <vt:variant>
        <vt:lpstr>Tema</vt:lpstr>
      </vt:variant>
      <vt:variant>
        <vt:i4>12</vt:i4>
      </vt:variant>
      <vt:variant>
        <vt:lpstr>Títulos de slides</vt:lpstr>
      </vt:variant>
      <vt:variant>
        <vt:i4>1</vt:i4>
      </vt:variant>
    </vt:vector>
  </HeadingPairs>
  <TitlesOfParts>
    <vt:vector size="17" baseType="lpstr">
      <vt:lpstr>Arial</vt:lpstr>
      <vt:lpstr>Symbol</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Anna Luíza Alves</dc:creator>
  <dc:description/>
  <cp:lastModifiedBy>Fabio Vasconcelos Lima Pereira</cp:lastModifiedBy>
  <cp:revision>27</cp:revision>
  <dcterms:modified xsi:type="dcterms:W3CDTF">2024-09-17T18:36:48Z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Apresentação na tela (4:3)</vt:lpwstr>
  </property>
  <property fmtid="{D5CDD505-2E9C-101B-9397-08002B2CF9AE}" pid="4" name="Slides">
    <vt:i4>1</vt:i4>
  </property>
</Properties>
</file>