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7559675" cy="106918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6" d="100"/>
          <a:sy n="96" d="100"/>
        </p:scale>
        <p:origin x="1506" y="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260475" y="801688"/>
            <a:ext cx="5040313" cy="4010025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Google Shape;4;n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9863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59;p1:notes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pt-BR" altLang="pt-BR" sz="1100" dirty="0" smtClean="0">
              <a:latin typeface="Arial" charset="0"/>
              <a:cs typeface="Arial" charset="0"/>
            </a:endParaRPr>
          </a:p>
        </p:txBody>
      </p:sp>
      <p:sp>
        <p:nvSpPr>
          <p:cNvPr id="16387" name="Google Shape;60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276475" y="801688"/>
            <a:ext cx="3008313" cy="4010025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7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983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3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4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0460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2"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3"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4"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5"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6"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784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663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98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729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201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subTitle" idx="1"/>
          </p:nvPr>
        </p:nvSpPr>
        <p:spPr>
          <a:xfrm>
            <a:off x="514440" y="2840400"/>
            <a:ext cx="5829120" cy="9086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278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3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29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3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794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3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814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14350" y="2840038"/>
            <a:ext cx="5829300" cy="196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altLang="pt-BR" smtClean="0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 noChangeArrowheads="1"/>
          </p:cNvSpPr>
          <p:nvPr>
            <p:ph type="dt" idx="10"/>
          </p:nvPr>
        </p:nvSpPr>
        <p:spPr bwMode="auto"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800"/>
            </a:lvl1pPr>
          </a:lstStyle>
          <a:p>
            <a:endParaRPr lang="pt-BR" altLang="pt-BR"/>
          </a:p>
        </p:txBody>
      </p:sp>
      <p:sp>
        <p:nvSpPr>
          <p:cNvPr id="1028" name="Google Shape;8;p1"/>
          <p:cNvSpPr txBox="1">
            <a:spLocks noGrp="1" noChangeArrowheads="1"/>
          </p:cNvSpPr>
          <p:nvPr>
            <p:ph type="ftr" idx="11"/>
          </p:nvPr>
        </p:nvSpPr>
        <p:spPr bwMode="auto"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800"/>
            </a:lvl1pPr>
          </a:lstStyle>
          <a:p>
            <a:endParaRPr lang="pt-BR" altLang="pt-BR"/>
          </a:p>
        </p:txBody>
      </p:sp>
      <p:sp>
        <p:nvSpPr>
          <p:cNvPr id="1029" name="Google Shape;9;p1"/>
          <p:cNvSpPr txBox="1">
            <a:spLocks noGrp="1" noChangeArrowheads="1"/>
          </p:cNvSpPr>
          <p:nvPr>
            <p:ph type="sldNum" idx="12"/>
          </p:nvPr>
        </p:nvSpPr>
        <p:spPr bwMode="auto"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B8B8B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fld id="{1622CBAB-517D-4BE1-B1FE-92D110DBBBFD}" type="slidenum">
              <a:rPr lang="pt-BR" altLang="pt-BR"/>
              <a:pPr/>
              <a:t>‹nº›</a:t>
            </a:fld>
            <a:endParaRPr lang="pt-BR" altLang="pt-BR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Google Shape;64;p14"/>
          <p:cNvSpPr>
            <a:spLocks noChangeArrowheads="1"/>
          </p:cNvSpPr>
          <p:nvPr/>
        </p:nvSpPr>
        <p:spPr bwMode="auto">
          <a:xfrm>
            <a:off x="144463" y="884025"/>
            <a:ext cx="6551612" cy="25876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lIns="90000" tIns="45000" rIns="90000" bIns="45000"/>
          <a:lstStyle>
            <a:lvl1pPr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/>
            <a:r>
              <a:rPr lang="pt-BR" sz="1000" b="1" strike="noStrike" spc="-1" dirty="0" smtClean="0">
                <a:solidFill>
                  <a:srgbClr val="FFFFFF"/>
                </a:solidFill>
                <a:latin typeface="Arial"/>
                <a:ea typeface="Verdana"/>
              </a:rPr>
              <a:t>CÓDIGO:</a:t>
            </a:r>
            <a:r>
              <a:rPr lang="pt-BR" altLang="pt-BR" sz="1000" b="1" dirty="0" smtClean="0">
                <a:solidFill>
                  <a:srgbClr val="FFFFFF"/>
                </a:solidFill>
              </a:rPr>
              <a:t> </a:t>
            </a:r>
            <a:r>
              <a:rPr lang="pt-BR" altLang="pt-BR" sz="1000" b="1" dirty="0" smtClean="0">
                <a:solidFill>
                  <a:srgbClr val="FFFFFF"/>
                </a:solidFill>
              </a:rPr>
              <a:t>0000X0        ÁREA: </a:t>
            </a:r>
            <a:r>
              <a:rPr lang="pt-BR" altLang="pt-BR" sz="1000" b="1" dirty="0" err="1" smtClean="0">
                <a:solidFill>
                  <a:srgbClr val="FFFFFF"/>
                </a:solidFill>
              </a:rPr>
              <a:t>Xxxxxx</a:t>
            </a:r>
            <a:r>
              <a:rPr lang="pt-BR" altLang="pt-BR" sz="1000" b="1" dirty="0" smtClean="0">
                <a:solidFill>
                  <a:srgbClr val="FFFFFF"/>
                </a:solidFill>
              </a:rPr>
              <a:t>       MODALIDADE: </a:t>
            </a:r>
            <a:r>
              <a:rPr lang="pt-BR" altLang="pt-BR" sz="1000" b="1" dirty="0" err="1" smtClean="0">
                <a:solidFill>
                  <a:srgbClr val="FFFFFF"/>
                </a:solidFill>
              </a:rPr>
              <a:t>Xxxxxx</a:t>
            </a:r>
            <a:endParaRPr lang="pt-BR" altLang="pt-BR" sz="1000" b="1" dirty="0">
              <a:solidFill>
                <a:srgbClr val="FFFFFF"/>
              </a:solidFill>
            </a:endParaRPr>
          </a:p>
        </p:txBody>
      </p:sp>
      <p:sp>
        <p:nvSpPr>
          <p:cNvPr id="15365" name="Google Shape;65;p14"/>
          <p:cNvSpPr>
            <a:spLocks noChangeArrowheads="1"/>
          </p:cNvSpPr>
          <p:nvPr/>
        </p:nvSpPr>
        <p:spPr bwMode="auto">
          <a:xfrm>
            <a:off x="215900" y="1308437"/>
            <a:ext cx="6480175" cy="574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/>
            <a:r>
              <a:rPr lang="pt-BR" altLang="pt-BR" sz="1500" b="1" dirty="0" smtClean="0"/>
              <a:t>TITULO DO TRABALHO</a:t>
            </a:r>
          </a:p>
          <a:p>
            <a:pPr algn="ctr" eaLnBrk="1" hangingPunct="1"/>
            <a:r>
              <a:rPr lang="pt-BR" altLang="pt-BR" sz="1500" b="1" dirty="0" smtClean="0"/>
              <a:t>(MÁXIMO 2 LINHAS)</a:t>
            </a:r>
            <a:endParaRPr lang="pt-BR" altLang="pt-BR" sz="1500" dirty="0"/>
          </a:p>
        </p:txBody>
      </p:sp>
      <p:sp>
        <p:nvSpPr>
          <p:cNvPr id="15366" name="Google Shape;66;p14"/>
          <p:cNvSpPr>
            <a:spLocks noChangeArrowheads="1"/>
          </p:cNvSpPr>
          <p:nvPr/>
        </p:nvSpPr>
        <p:spPr bwMode="auto">
          <a:xfrm>
            <a:off x="144463" y="2586229"/>
            <a:ext cx="6551612" cy="2861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90000" tIns="45000" rIns="90000" bIns="45000"/>
          <a:lstStyle>
            <a:lvl1pPr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/>
            <a:r>
              <a:rPr lang="pt-BR" altLang="pt-BR" sz="1500" b="1" dirty="0"/>
              <a:t>RESUMO</a:t>
            </a:r>
          </a:p>
        </p:txBody>
      </p:sp>
      <p:sp>
        <p:nvSpPr>
          <p:cNvPr id="67" name="Google Shape;67;p14"/>
          <p:cNvSpPr/>
          <p:nvPr/>
        </p:nvSpPr>
        <p:spPr>
          <a:xfrm>
            <a:off x="144463" y="2974074"/>
            <a:ext cx="6551612" cy="5536880"/>
          </a:xfrm>
          <a:prstGeom prst="rect">
            <a:avLst/>
          </a:prstGeom>
          <a:noFill/>
          <a:ln>
            <a:noFill/>
          </a:ln>
        </p:spPr>
        <p:txBody>
          <a:bodyPr spcFirstLastPara="1" lIns="90000" tIns="45000" rIns="90000" bIns="45000"/>
          <a:lstStyle/>
          <a:p>
            <a:pPr algn="just"/>
            <a:r>
              <a:rPr lang="pt-BR" sz="1100" spc="-1" dirty="0">
                <a:ea typeface="Verdana"/>
              </a:rPr>
              <a:t>Texto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 smtClean="0">
                <a:ea typeface="Verdana"/>
              </a:rPr>
              <a:t>texto</a:t>
            </a:r>
            <a:r>
              <a:rPr lang="pt-BR" sz="1100" spc="-1" dirty="0" smtClean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 smtClean="0">
                <a:ea typeface="Verdana"/>
              </a:rPr>
              <a:t>texto</a:t>
            </a:r>
            <a:r>
              <a:rPr lang="pt-BR" sz="1100" spc="-1" dirty="0" smtClean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.</a:t>
            </a:r>
          </a:p>
          <a:p>
            <a:pPr algn="just"/>
            <a:endParaRPr lang="pt-BR" sz="1100" spc="-1" dirty="0">
              <a:ea typeface="Verdana"/>
            </a:endParaRPr>
          </a:p>
          <a:p>
            <a:pPr algn="just"/>
            <a:r>
              <a:rPr lang="pt-BR" sz="1100" spc="-1" dirty="0">
                <a:ea typeface="Verdana"/>
              </a:rPr>
              <a:t>Palavras-chave: Texto, texto, texto. </a:t>
            </a:r>
            <a:endParaRPr lang="pt-BR" sz="1100" spc="-1" dirty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sz="1100" kern="0" dirty="0"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sz="1100" kern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000" kern="0" dirty="0"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000" kern="0" dirty="0"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000" kern="0" dirty="0"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000" kern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8" name="Google Shape;68;p14"/>
          <p:cNvSpPr>
            <a:spLocks noChangeArrowheads="1"/>
          </p:cNvSpPr>
          <p:nvPr/>
        </p:nvSpPr>
        <p:spPr bwMode="auto">
          <a:xfrm>
            <a:off x="6350" y="1911422"/>
            <a:ext cx="6872288" cy="44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pt-BR" sz="1200" spc="-1" dirty="0">
                <a:latin typeface="Arial"/>
                <a:ea typeface="Verdana"/>
              </a:rPr>
              <a:t>Fulano da Silva; Fulano da Silva II; Fulano da Silva III.</a:t>
            </a:r>
            <a:endParaRPr lang="pt-BR" sz="1200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spc="-1" dirty="0">
                <a:latin typeface="Arial"/>
                <a:ea typeface="Verdana"/>
              </a:rPr>
              <a:t>Sicrano da Silva (orientador(a</a:t>
            </a:r>
            <a:r>
              <a:rPr lang="pt-BR" sz="1200" spc="-1" dirty="0" smtClean="0">
                <a:latin typeface="Arial"/>
                <a:ea typeface="Verdana"/>
              </a:rPr>
              <a:t>)); Beltrano </a:t>
            </a:r>
            <a:r>
              <a:rPr lang="pt-BR" sz="1200" spc="-1" dirty="0">
                <a:latin typeface="Arial"/>
                <a:ea typeface="Verdana"/>
              </a:rPr>
              <a:t>da Silva (</a:t>
            </a:r>
            <a:r>
              <a:rPr lang="pt-BR" sz="1200" spc="-1" dirty="0" err="1">
                <a:latin typeface="Arial"/>
                <a:ea typeface="Verdana"/>
              </a:rPr>
              <a:t>co-orientador</a:t>
            </a:r>
            <a:r>
              <a:rPr lang="pt-BR" sz="1200" spc="-1" dirty="0">
                <a:latin typeface="Arial"/>
                <a:ea typeface="Verdana"/>
              </a:rPr>
              <a:t>(a))</a:t>
            </a:r>
            <a:endParaRPr lang="pt-BR" sz="1200" spc="-1" dirty="0">
              <a:latin typeface="Arial"/>
            </a:endParaRPr>
          </a:p>
          <a:p>
            <a:pPr eaLnBrk="1" hangingPunct="1"/>
            <a:endParaRPr lang="pt-BR" altLang="pt-BR" sz="13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42980"/>
            <a:ext cx="6858000" cy="497567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8199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558</Words>
  <Application>Microsoft Office PowerPoint</Application>
  <PresentationFormat>Apresentação na tela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Anna Luíza Alves</dc:creator>
  <cp:lastModifiedBy>Andrea Aparecida Barros de Melo Bambirra</cp:lastModifiedBy>
  <cp:revision>14</cp:revision>
  <dcterms:modified xsi:type="dcterms:W3CDTF">2021-09-22T19:06:23Z</dcterms:modified>
</cp:coreProperties>
</file>