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432054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642" y="-5526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259228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259228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292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560" y="1010988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69480" y="1010988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560" y="2319840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69480" y="2319840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000" y="10109880"/>
            <a:ext cx="25922880" cy="25058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2592288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160360" y="13421520"/>
            <a:ext cx="24482880" cy="42928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292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259228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1980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1440360" y="40044960"/>
            <a:ext cx="6720480" cy="23000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>
              <a:lnSpc>
                <a:spcPct val="100000"/>
              </a:lnSpc>
            </a:pPr>
            <a:fld id="{729A2288-A679-4970-A9AA-D20C97413003}" type="datetime1">
              <a:rPr lang="pt-BR" sz="5400" b="0" strike="noStrike" spc="-1">
                <a:solidFill>
                  <a:srgbClr val="8B8B8B"/>
                </a:solidFill>
                <a:latin typeface="Calibri"/>
              </a:rPr>
              <a:t>22/09/2021</a:t>
            </a:fld>
            <a:endParaRPr lang="pt-BR" sz="5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9841320" y="40044960"/>
            <a:ext cx="9120960" cy="23000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0642760" y="40044960"/>
            <a:ext cx="6720480" cy="23000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 algn="r">
              <a:lnSpc>
                <a:spcPct val="100000"/>
              </a:lnSpc>
            </a:pPr>
            <a:fld id="{2E0DCAC5-C864-46B6-8019-63F7823A11DB}" type="slidenum">
              <a:rPr lang="pt-BR" sz="54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5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2592288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4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08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9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9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675245" y="5395964"/>
            <a:ext cx="27144000" cy="14450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/>
            <a:r>
              <a:rPr lang="pt-BR" sz="8800" b="1" dirty="0" smtClean="0"/>
              <a:t>TÍTULO DO TRABALHO</a:t>
            </a:r>
          </a:p>
        </p:txBody>
      </p:sp>
      <p:sp>
        <p:nvSpPr>
          <p:cNvPr id="42" name="CustomShape 2"/>
          <p:cNvSpPr/>
          <p:nvPr/>
        </p:nvSpPr>
        <p:spPr>
          <a:xfrm>
            <a:off x="29118" y="7273108"/>
            <a:ext cx="28724400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Fulano da Silva; Fulano da Silva II; Fulano da Silva III.</a:t>
            </a:r>
            <a:endParaRPr lang="pt-BR" sz="4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Sicrano da Silva (orientador(a)); Beltrano da Silva (</a:t>
            </a:r>
            <a:r>
              <a:rPr lang="pt-BR" sz="48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co-orientador</a:t>
            </a:r>
            <a:r>
              <a:rPr lang="pt-BR" sz="48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(a</a:t>
            </a:r>
            <a:r>
              <a:rPr lang="pt-BR" sz="48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)).</a:t>
            </a:r>
            <a:endParaRPr lang="pt-BR" sz="4800" b="0" strike="noStrike" spc="-1" dirty="0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576000" y="10049649"/>
            <a:ext cx="13319640" cy="9218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INTRODUÇÃO</a:t>
            </a:r>
            <a:endParaRPr lang="pt-BR" sz="5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576000" y="17939124"/>
            <a:ext cx="13319640" cy="9218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OBJETIVOS</a:t>
            </a:r>
            <a:endParaRPr lang="pt-BR" sz="5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19056" y="26241824"/>
            <a:ext cx="13319640" cy="9218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METODOLOGIA</a:t>
            </a:r>
            <a:endParaRPr lang="pt-BR" sz="5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14758950" y="16877022"/>
            <a:ext cx="13319640" cy="9218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 smtClean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CONCLUSÕES</a:t>
            </a:r>
            <a:endParaRPr lang="pt-BR" sz="5400" b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14766265" y="29148707"/>
            <a:ext cx="13319640" cy="9218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CONSIDERAÇÕES FINAIS</a:t>
            </a:r>
            <a:endParaRPr lang="pt-BR" sz="5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14758950" y="35293562"/>
            <a:ext cx="13319640" cy="9218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REFERÊNCIAS</a:t>
            </a:r>
            <a:endParaRPr lang="pt-BR" sz="5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576000" y="11743493"/>
            <a:ext cx="13319640" cy="56308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Texto.Texto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texto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Texto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T Texto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exto</a:t>
            </a:r>
            <a:r>
              <a:rPr lang="pt-BR" sz="3200" b="0" strike="noStrike" spc="-1" dirty="0" smtClean="0">
                <a:solidFill>
                  <a:srgbClr val="000000"/>
                </a:solidFill>
                <a:latin typeface="Verdana"/>
                <a:ea typeface="Verdana"/>
              </a:rPr>
              <a:t>.</a:t>
            </a:r>
            <a:endParaRPr lang="pt-BR" sz="3200" b="0" strike="noStrike" spc="-1" dirty="0">
              <a:latin typeface="Arial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519056" y="19450794"/>
            <a:ext cx="13349160" cy="59078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spc="-1" dirty="0">
                <a:ea typeface="Verdana"/>
              </a:rPr>
              <a:t>–</a:t>
            </a:r>
            <a:r>
              <a:rPr lang="pt-BR" sz="3600" spc="-1" dirty="0">
                <a:solidFill>
                  <a:srgbClr val="00B0F0"/>
                </a:solidFill>
                <a:ea typeface="Verdana"/>
              </a:rPr>
              <a:t> 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Tamanho </a:t>
            </a:r>
            <a:r>
              <a:rPr lang="pt-BR" sz="3600" b="0" strike="noStrike" spc="-1">
                <a:solidFill>
                  <a:srgbClr val="000000"/>
                </a:solidFill>
                <a:latin typeface="Arial"/>
                <a:ea typeface="Verdana"/>
              </a:rPr>
              <a:t>do </a:t>
            </a:r>
            <a:r>
              <a:rPr lang="pt-BR" sz="3600" b="0" strike="noStrike" spc="-1" smtClean="0">
                <a:solidFill>
                  <a:srgbClr val="000000"/>
                </a:solidFill>
                <a:latin typeface="Arial"/>
                <a:ea typeface="Verdana"/>
              </a:rPr>
              <a:t>Pôster 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(80X120cm</a:t>
            </a:r>
            <a:r>
              <a:rPr lang="pt-BR" sz="3600" b="0" strike="noStrike" spc="-1" dirty="0" smtClean="0">
                <a:latin typeface="Arial"/>
                <a:ea typeface="Verdana"/>
              </a:rPr>
              <a:t>),</a:t>
            </a:r>
            <a:r>
              <a:rPr lang="pt-BR" sz="3600" b="0" strike="noStrike" spc="-1" dirty="0" smtClean="0">
                <a:solidFill>
                  <a:srgbClr val="00B0F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smtClean="0">
                <a:latin typeface="Arial"/>
                <a:ea typeface="Verdana"/>
              </a:rPr>
              <a:t>mas não precisa ser impresso.</a:t>
            </a: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– 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Layout obrigatório em duas colunas.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spc="-1" dirty="0">
                <a:solidFill>
                  <a:srgbClr val="000000"/>
                </a:solidFill>
                <a:ea typeface="Verdana"/>
              </a:rPr>
              <a:t>– Fontes a serem usadas: Arial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Bold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para o título, Arial para os nomes dos autores. Altere o tamanho da fonte se necessário, a fim de ajustar o título ao pôster da melhor forma possível.</a:t>
            </a:r>
            <a:endParaRPr lang="pt-BR" sz="3600" spc="-1" dirty="0"/>
          </a:p>
          <a:p>
            <a:pPr algn="just">
              <a:lnSpc>
                <a:spcPct val="100000"/>
              </a:lnSpc>
            </a:pPr>
            <a:r>
              <a:rPr lang="pt-BR" sz="3600" spc="-1" dirty="0" smtClean="0">
                <a:solidFill>
                  <a:srgbClr val="000000"/>
                </a:solidFill>
                <a:ea typeface="Verdana"/>
              </a:rPr>
              <a:t>– 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Os 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subtítulos não poderão ser alterados.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– Recomenda-se tamanho mínimo de 36 e máximo de 48 para a fonte do texto.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5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 </a:t>
            </a:r>
            <a:endParaRPr lang="pt-BR" sz="5400" b="0" strike="noStrike" spc="-1" dirty="0">
              <a:latin typeface="Arial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395171" y="27763561"/>
            <a:ext cx="13319640" cy="95088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pt-BR" sz="3600" b="0" strike="noStrike" spc="-1" dirty="0" smtClean="0">
              <a:solidFill>
                <a:srgbClr val="000000"/>
              </a:solidFill>
              <a:latin typeface="Arial"/>
              <a:ea typeface="Verdana"/>
            </a:endParaRPr>
          </a:p>
          <a:p>
            <a:pPr algn="just"/>
            <a:r>
              <a:rPr lang="pt-BR" sz="3600" spc="-1" dirty="0">
                <a:solidFill>
                  <a:srgbClr val="000000"/>
                </a:solidFill>
                <a:ea typeface="Verdana"/>
              </a:rPr>
              <a:t>Texto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.</a:t>
            </a:r>
            <a:endParaRPr lang="pt-BR" sz="3600" spc="-1" dirty="0"/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14784840" y="18369518"/>
            <a:ext cx="13319640" cy="1006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Imagens e/ou gráficos.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 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14758950" y="30635162"/>
            <a:ext cx="13319640" cy="465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.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endParaRPr lang="pt-BR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Arial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14757535" y="36994439"/>
            <a:ext cx="13319640" cy="11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Referências (sem numeração, em ordem alfabética, e seguindo a NBR 6023 – Referências – Elaboração)</a:t>
            </a:r>
            <a:endParaRPr lang="pt-BR" sz="3600" b="0" strike="noStrike" spc="-1" dirty="0">
              <a:latin typeface="Arial"/>
            </a:endParaRPr>
          </a:p>
        </p:txBody>
      </p:sp>
      <p:sp>
        <p:nvSpPr>
          <p:cNvPr id="57" name="CustomShape 15"/>
          <p:cNvSpPr/>
          <p:nvPr/>
        </p:nvSpPr>
        <p:spPr>
          <a:xfrm>
            <a:off x="576000" y="3672708"/>
            <a:ext cx="27576000" cy="76798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spcBef>
                <a:spcPts val="241"/>
              </a:spcBef>
            </a:pPr>
            <a:r>
              <a:rPr lang="pt-BR" sz="4400" b="1" spc="-1" dirty="0" smtClean="0">
                <a:solidFill>
                  <a:srgbClr val="FFFFFF"/>
                </a:solidFill>
                <a:ea typeface="Verdana"/>
              </a:rPr>
              <a:t>Código:</a:t>
            </a:r>
            <a:r>
              <a:rPr lang="pt-BR" sz="4400" b="1" spc="-1" dirty="0" smtClean="0">
                <a:ea typeface="Verdana"/>
              </a:rPr>
              <a:t> 0000X0</a:t>
            </a:r>
            <a:r>
              <a:rPr lang="pt-BR" sz="4400" b="1" strike="noStrike" spc="-1" dirty="0" smtClean="0">
                <a:latin typeface="Arial"/>
                <a:ea typeface="Verdana"/>
              </a:rPr>
              <a:t>   </a:t>
            </a:r>
            <a:r>
              <a:rPr lang="pt-BR" sz="4400" b="1" spc="-1" dirty="0" smtClean="0">
                <a:latin typeface="Arial"/>
                <a:ea typeface="Verdana"/>
              </a:rPr>
              <a:t> </a:t>
            </a:r>
            <a:r>
              <a:rPr lang="pt-BR" sz="4400" b="1" strike="noStrike" spc="-1" dirty="0" smtClean="0">
                <a:solidFill>
                  <a:srgbClr val="FFFFFF"/>
                </a:solidFill>
                <a:latin typeface="Arial"/>
                <a:ea typeface="Verdana"/>
              </a:rPr>
              <a:t>Área:</a:t>
            </a:r>
            <a:r>
              <a:rPr lang="pt-BR" sz="4400" b="1" strike="noStrike" spc="-1" dirty="0" smtClean="0">
                <a:latin typeface="Arial"/>
                <a:ea typeface="Verdana"/>
              </a:rPr>
              <a:t> </a:t>
            </a:r>
            <a:r>
              <a:rPr lang="pt-BR" sz="4400" b="1" strike="noStrike" spc="-1" dirty="0" err="1" smtClean="0">
                <a:latin typeface="Arial"/>
                <a:ea typeface="Verdana"/>
              </a:rPr>
              <a:t>Xxxxxx</a:t>
            </a:r>
            <a:r>
              <a:rPr lang="pt-BR" sz="4400" b="1" strike="noStrike" spc="-1" dirty="0" smtClean="0">
                <a:latin typeface="Arial"/>
                <a:ea typeface="Verdana"/>
              </a:rPr>
              <a:t> </a:t>
            </a:r>
            <a:r>
              <a:rPr lang="pt-BR" sz="4400" b="1" strike="noStrike" spc="-1" dirty="0" err="1" smtClean="0">
                <a:latin typeface="Arial"/>
                <a:ea typeface="Verdana"/>
              </a:rPr>
              <a:t>Xxxxxx</a:t>
            </a:r>
            <a:r>
              <a:rPr lang="pt-BR" sz="4400" b="1" strike="noStrike" spc="-1" dirty="0" smtClean="0">
                <a:solidFill>
                  <a:srgbClr val="FFFFFF"/>
                </a:solidFill>
                <a:latin typeface="Arial"/>
                <a:ea typeface="Verdana"/>
              </a:rPr>
              <a:t>    Modalidade: </a:t>
            </a:r>
            <a:r>
              <a:rPr lang="pt-BR" sz="4400" b="1" dirty="0" err="1" smtClean="0"/>
              <a:t>Xxxxxx</a:t>
            </a:r>
            <a:endParaRPr lang="pt-BR" sz="4400" b="1" strike="noStrike" spc="-1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30" name="Imagem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" y="41110123"/>
            <a:ext cx="28875208" cy="2094977"/>
          </a:xfrm>
          <a:prstGeom prst="rect">
            <a:avLst/>
          </a:prstGeom>
        </p:spPr>
      </p:pic>
      <p:sp>
        <p:nvSpPr>
          <p:cNvPr id="20" name="CustomShape 5"/>
          <p:cNvSpPr/>
          <p:nvPr/>
        </p:nvSpPr>
        <p:spPr>
          <a:xfrm>
            <a:off x="501179" y="36627769"/>
            <a:ext cx="13319640" cy="9218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 smtClean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DADOS OBTIDOS E RESULTADOS</a:t>
            </a:r>
            <a:endParaRPr lang="pt-BR" sz="5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stomShape 9"/>
          <p:cNvSpPr/>
          <p:nvPr/>
        </p:nvSpPr>
        <p:spPr>
          <a:xfrm>
            <a:off x="395171" y="38106199"/>
            <a:ext cx="13319640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Texto.Texto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endParaRPr lang="pt-BR" sz="3200" b="0" strike="noStrike" spc="-1" dirty="0">
              <a:latin typeface="Arial"/>
            </a:endParaRPr>
          </a:p>
        </p:txBody>
      </p:sp>
      <p:sp>
        <p:nvSpPr>
          <p:cNvPr id="22" name="CustomShape 9"/>
          <p:cNvSpPr/>
          <p:nvPr/>
        </p:nvSpPr>
        <p:spPr>
          <a:xfrm>
            <a:off x="14766265" y="11077621"/>
            <a:ext cx="13319640" cy="64926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 smtClean="0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 smtClean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Texto.Texto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ea typeface="Verdana"/>
              </a:rPr>
              <a:t>Texto.Texto</a:t>
            </a:r>
            <a:r>
              <a:rPr lang="pt-BR" sz="3600" spc="-1" dirty="0">
                <a:solidFill>
                  <a:srgbClr val="000000"/>
                </a:solidFill>
                <a:ea typeface="Verdana"/>
              </a:rPr>
              <a:t> 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endParaRPr lang="pt-BR" sz="3600" b="0" strike="noStrike" spc="-1" dirty="0" smtClean="0">
              <a:solidFill>
                <a:srgbClr val="000000"/>
              </a:solidFill>
              <a:latin typeface="Arial"/>
              <a:ea typeface="Verdana"/>
            </a:endParaRPr>
          </a:p>
          <a:p>
            <a:pPr algn="just"/>
            <a:endParaRPr lang="pt-BR" sz="3200" spc="-1" dirty="0" smtClean="0">
              <a:solidFill>
                <a:srgbClr val="000000"/>
              </a:solidFill>
              <a:ea typeface="Verdana"/>
            </a:endParaRPr>
          </a:p>
          <a:p>
            <a:pPr algn="just"/>
            <a:endParaRPr lang="pt-BR" sz="2800" spc="-1" dirty="0" smtClean="0"/>
          </a:p>
          <a:p>
            <a:pPr algn="just">
              <a:lnSpc>
                <a:spcPct val="100000"/>
              </a:lnSpc>
            </a:pPr>
            <a:endParaRPr lang="pt-BR" sz="3200" b="0" strike="noStrike" spc="-1" dirty="0">
              <a:latin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96" y="0"/>
            <a:ext cx="28858996" cy="34503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715</Words>
  <Application>Microsoft Office PowerPoint</Application>
  <PresentationFormat>Personalizar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Symbol</vt:lpstr>
      <vt:lpstr>Times New Roman</vt:lpstr>
      <vt:lpstr>Verdana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Andrea Aparecida Barros de Melo Bambirra</cp:lastModifiedBy>
  <cp:revision>38</cp:revision>
  <dcterms:created xsi:type="dcterms:W3CDTF">2018-08-01T22:33:10Z</dcterms:created>
  <dcterms:modified xsi:type="dcterms:W3CDTF">2021-09-22T20:22:02Z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