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28803600" cy="43205400"/>
  <p:notesSz cx="6858000" cy="9144000"/>
  <p:defaultTextStyle>
    <a:defPPr>
      <a:defRPr lang="pt-BR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90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1243"/>
    <a:srgbClr val="00001E"/>
    <a:srgbClr val="0000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7" autoAdjust="0"/>
    <p:restoredTop sz="93772" autoAdjust="0"/>
  </p:normalViewPr>
  <p:slideViewPr>
    <p:cSldViewPr>
      <p:cViewPr>
        <p:scale>
          <a:sx n="10" d="100"/>
          <a:sy n="10" d="100"/>
        </p:scale>
        <p:origin x="2634" y="162"/>
      </p:cViewPr>
      <p:guideLst>
        <p:guide orient="horz" pos="13608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3FCD9-E39B-4E46-9922-CD2C32D6BDDC}" type="datetimeFigureOut">
              <a:rPr lang="pt-BR" smtClean="0"/>
              <a:t>13/08/2019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400300" y="1143000"/>
            <a:ext cx="2057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8AB82-4ADD-4714-A9FA-64099F0B4AE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9676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160270" y="13421680"/>
            <a:ext cx="24483060" cy="9261158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20540" y="24483060"/>
            <a:ext cx="2016252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20B2-B3C3-4BDD-ADF0-4FD6E42A2C0A}" type="datetime1">
              <a:rPr lang="pt-BR" smtClean="0"/>
              <a:t>13/08/2019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79854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A5D9F-03A5-44E9-A6FC-A5CF6DCFF76C}" type="datetime1">
              <a:rPr lang="pt-BR" smtClean="0"/>
              <a:t>13/08/2019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87040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20882610" y="1730222"/>
            <a:ext cx="6480810" cy="368646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1440180" y="1730222"/>
            <a:ext cx="18962370" cy="368646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B0C2E9-683C-45D8-8C4A-0509CF2FEF65}" type="datetime1">
              <a:rPr lang="pt-BR" smtClean="0"/>
              <a:t>13/08/2019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270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DF4AF-74FE-47E9-9F2B-0E658A93E2CD}" type="datetime1">
              <a:rPr lang="pt-BR" smtClean="0"/>
              <a:t>13/08/2019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129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75286" y="27763473"/>
            <a:ext cx="24483060" cy="8581073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75286" y="18312295"/>
            <a:ext cx="24483060" cy="945117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0EFB3-4803-4B15-9B8E-008A97F65834}" type="datetime1">
              <a:rPr lang="pt-BR" smtClean="0"/>
              <a:t>13/08/2019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48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1440180" y="10081263"/>
            <a:ext cx="127215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641830" y="10081263"/>
            <a:ext cx="12721590" cy="2851356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9F962-2F61-4DA3-A9B3-CE8A2501DC53}" type="datetime1">
              <a:rPr lang="pt-BR" smtClean="0"/>
              <a:t>13/08/2019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556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9671212"/>
            <a:ext cx="12726592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440180" y="13701713"/>
            <a:ext cx="12726592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4631830" y="9671212"/>
            <a:ext cx="12731591" cy="4030501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4631830" y="13701713"/>
            <a:ext cx="12731591" cy="2489311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56E-571C-4B1B-9302-AB3819316E01}" type="datetime1">
              <a:rPr lang="pt-BR" smtClean="0"/>
              <a:t>13/08/2019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111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405F4-DEDB-4A90-8C2B-734894CB8071}" type="datetime1">
              <a:rPr lang="pt-BR" smtClean="0"/>
              <a:t>13/08/2019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2119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D0AA1-874C-407A-B92F-664F386F43DF}" type="datetime1">
              <a:rPr lang="pt-BR" smtClean="0"/>
              <a:t>13/08/2019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6853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40182" y="1720215"/>
            <a:ext cx="9476186" cy="7320915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1261407" y="1720218"/>
            <a:ext cx="16102013" cy="36874612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440182" y="9041133"/>
            <a:ext cx="9476186" cy="29553697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F7D9E-CE46-492D-A9FC-5F3F30FA24BC}" type="datetime1">
              <a:rPr lang="pt-BR" smtClean="0"/>
              <a:t>13/08/2019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37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645707" y="30243780"/>
            <a:ext cx="17282160" cy="3570449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645707" y="3860483"/>
            <a:ext cx="17282160" cy="259232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645707" y="33814229"/>
            <a:ext cx="17282160" cy="5070631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42319-59CB-4A6E-AAB3-7F54659200FA}" type="datetime1">
              <a:rPr lang="pt-BR" smtClean="0"/>
              <a:t>13/08/2019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4935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440180" y="1730219"/>
            <a:ext cx="25923240" cy="7200900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440180" y="10081263"/>
            <a:ext cx="25923240" cy="28513567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4401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A674D9-069A-4C5B-B503-53687760EC08}" type="datetime1">
              <a:rPr lang="pt-BR" smtClean="0"/>
              <a:t>13/08/2019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9841230" y="40045008"/>
            <a:ext cx="91211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20642580" y="40045008"/>
            <a:ext cx="6720840" cy="2300288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A842-D155-4122-B2B4-36118E7D2B4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896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9EE718D-504E-4D2D-849C-813BD1860F5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14000" contrast="12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4027" t="2385" r="6689" b="81600"/>
          <a:stretch/>
        </p:blipFill>
        <p:spPr>
          <a:xfrm>
            <a:off x="78864" y="120014"/>
            <a:ext cx="28724736" cy="704502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4356684" y="7361282"/>
            <a:ext cx="200902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b="1" dirty="0">
                <a:latin typeface="Verdana" panose="020B0604030504040204" pitchFamily="34" charset="0"/>
                <a:ea typeface="Verdana" panose="020B0604030504040204" pitchFamily="34" charset="0"/>
              </a:rPr>
              <a:t>TÍTULO DO TRABALHO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14648" y="8915746"/>
            <a:ext cx="287247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Fulano da Silva; Fulano da Silva II; Fulano da Silva III.</a:t>
            </a:r>
          </a:p>
          <a:p>
            <a:pPr algn="ctr"/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Sicrano da Silva (orientador(a)); Beltrano da Silva (</a:t>
            </a:r>
            <a:r>
              <a:rPr lang="pt-BR" sz="5400" dirty="0" err="1">
                <a:latin typeface="Verdana" panose="020B0604030504040204" pitchFamily="34" charset="0"/>
                <a:ea typeface="Verdana" panose="020B0604030504040204" pitchFamily="34" charset="0"/>
              </a:rPr>
              <a:t>co-orientador</a:t>
            </a:r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(a))</a:t>
            </a:r>
          </a:p>
          <a:p>
            <a:pPr algn="ctr"/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(Fonte: </a:t>
            </a:r>
            <a:r>
              <a:rPr lang="pt-BR" sz="5400" dirty="0" err="1">
                <a:latin typeface="Verdana" panose="020B0604030504040204" pitchFamily="34" charset="0"/>
                <a:ea typeface="Verdana" panose="020B0604030504040204" pitchFamily="34" charset="0"/>
              </a:rPr>
              <a:t>Verdana</a:t>
            </a:r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, 54. Caixa alta e baixa)</a:t>
            </a:r>
          </a:p>
          <a:p>
            <a:pPr algn="ctr"/>
            <a:endParaRPr lang="pt-BR" sz="5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620096" y="12350069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INTRODUÇÃO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620096" y="18462738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OBJETIVOS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620096" y="29603429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METODOLOGIA</a:t>
            </a:r>
          </a:p>
        </p:txBody>
      </p:sp>
      <p:sp>
        <p:nvSpPr>
          <p:cNvPr id="25" name="CaixaDeTexto 24"/>
          <p:cNvSpPr txBox="1"/>
          <p:nvPr/>
        </p:nvSpPr>
        <p:spPr>
          <a:xfrm>
            <a:off x="14784904" y="12350068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RESULTADOS E DISCUSSÕES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14784904" y="29603429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CONSIDERAÇÕES FINAIS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14784904" y="36452514"/>
            <a:ext cx="13320000" cy="1015663"/>
          </a:xfrm>
          <a:prstGeom prst="rect">
            <a:avLst/>
          </a:prstGeom>
          <a:solidFill>
            <a:srgbClr val="7E1243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REFERÊNCIAS</a:t>
            </a:r>
          </a:p>
        </p:txBody>
      </p:sp>
      <p:sp>
        <p:nvSpPr>
          <p:cNvPr id="35" name="CaixaDeTexto 34"/>
          <p:cNvSpPr txBox="1"/>
          <p:nvPr/>
        </p:nvSpPr>
        <p:spPr>
          <a:xfrm>
            <a:off x="649752" y="13660233"/>
            <a:ext cx="133200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algn="just"/>
            <a:endParaRPr lang="pt-BR" sz="5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90440" y="19674650"/>
            <a:ext cx="13349656" cy="105259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Tamanho do Banner (80X120cm), de acordo com 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template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disponibilizado pela Comissão Organizadora da 29ª META.</a:t>
            </a: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– Layout obrigatório em duas colunas.</a:t>
            </a: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– Fontes a serem usadas: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Verdana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Bold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para o título,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Verdana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para os nomes dos autores. Altere o tamanho da fonte se necessário, a fim de ajustar o título ao banner da melhor forma possível.</a:t>
            </a: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-Os subtítulos não poderão ser alterados.</a:t>
            </a: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– Recomenda-se tamanho mínimo de 48 e máximo de 70 para a fonte do texto.</a:t>
            </a:r>
          </a:p>
          <a:p>
            <a:pPr algn="just"/>
            <a:r>
              <a:rPr lang="pt-BR" sz="54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endParaRPr lang="pt-BR" sz="5400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649752" y="31123922"/>
            <a:ext cx="13320000" cy="89562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endParaRPr lang="pt-BR" sz="4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endParaRPr lang="pt-BR" sz="4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  <a:endParaRPr lang="pt-BR" sz="54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6" name="CaixaDeTexto 45"/>
          <p:cNvSpPr txBox="1"/>
          <p:nvPr/>
        </p:nvSpPr>
        <p:spPr>
          <a:xfrm>
            <a:off x="14784904" y="13858375"/>
            <a:ext cx="13320000" cy="1560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endParaRPr lang="pt-BR" sz="4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Imagens e/ou gráficos.</a:t>
            </a:r>
          </a:p>
          <a:p>
            <a:pPr indent="725488" algn="just"/>
            <a:endParaRPr lang="pt-BR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endParaRPr lang="pt-BR" sz="4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 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</p:txBody>
      </p:sp>
      <p:sp>
        <p:nvSpPr>
          <p:cNvPr id="47" name="CaixaDeTexto 46"/>
          <p:cNvSpPr txBox="1"/>
          <p:nvPr/>
        </p:nvSpPr>
        <p:spPr>
          <a:xfrm>
            <a:off x="14784904" y="31106613"/>
            <a:ext cx="133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725488"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Texto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 </a:t>
            </a:r>
            <a:r>
              <a:rPr lang="pt-BR" sz="4800" dirty="0" err="1">
                <a:latin typeface="Verdana" panose="020B0604030504040204" pitchFamily="34" charset="0"/>
                <a:ea typeface="Verdana" panose="020B0604030504040204" pitchFamily="34" charset="0"/>
              </a:rPr>
              <a:t>Texto</a:t>
            </a:r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.</a:t>
            </a:r>
          </a:p>
          <a:p>
            <a:pPr indent="725488" algn="just"/>
            <a:endParaRPr lang="pt-BR" sz="4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8" name="CaixaDeTexto 47"/>
          <p:cNvSpPr txBox="1"/>
          <p:nvPr/>
        </p:nvSpPr>
        <p:spPr>
          <a:xfrm>
            <a:off x="14784904" y="37944448"/>
            <a:ext cx="133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4800" dirty="0">
                <a:latin typeface="Verdana" panose="020B0604030504040204" pitchFamily="34" charset="0"/>
                <a:ea typeface="Verdana" panose="020B0604030504040204" pitchFamily="34" charset="0"/>
              </a:rPr>
              <a:t>Referências (sem numeração, em ordem alfabética, e seguindo a NBR 6023 – Referências – Elaboração)</a:t>
            </a:r>
          </a:p>
        </p:txBody>
      </p:sp>
      <p:pic>
        <p:nvPicPr>
          <p:cNvPr id="20" name="Picture 16">
            <a:extLst>
              <a:ext uri="{FF2B5EF4-FFF2-40B4-BE49-F238E27FC236}">
                <a16:creationId xmlns:a16="http://schemas.microsoft.com/office/drawing/2014/main" id="{9B115407-B30F-4A3B-98BC-BEB20B0A2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65760" y="40842652"/>
            <a:ext cx="1868488" cy="193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1" name="Picture 17">
            <a:extLst>
              <a:ext uri="{FF2B5EF4-FFF2-40B4-BE49-F238E27FC236}">
                <a16:creationId xmlns:a16="http://schemas.microsoft.com/office/drawing/2014/main" id="{64FC10DA-835B-4138-BA04-865DB257F6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0375" y="41333983"/>
            <a:ext cx="3538537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22" name="Picture 18">
            <a:extLst>
              <a:ext uri="{FF2B5EF4-FFF2-40B4-BE49-F238E27FC236}">
                <a16:creationId xmlns:a16="http://schemas.microsoft.com/office/drawing/2014/main" id="{79BBD907-73E0-40EC-967D-3710498719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07141" y="41237940"/>
            <a:ext cx="2846387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8932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397</Words>
  <Application>Microsoft Office PowerPoint</Application>
  <PresentationFormat>Personalizar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AD301</cp:lastModifiedBy>
  <cp:revision>22</cp:revision>
  <dcterms:created xsi:type="dcterms:W3CDTF">2018-08-01T22:33:10Z</dcterms:created>
  <dcterms:modified xsi:type="dcterms:W3CDTF">2019-08-13T16:56:07Z</dcterms:modified>
</cp:coreProperties>
</file>