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28803600" cy="43205400"/>
  <p:notesSz cx="6858000" cy="9144000"/>
  <p:defaultTextStyle>
    <a:defPPr>
      <a:defRPr lang="pt-B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1E"/>
    <a:srgbClr val="00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>
      <p:cViewPr varScale="1">
        <p:scale>
          <a:sx n="17" d="100"/>
          <a:sy n="17" d="100"/>
        </p:scale>
        <p:origin x="3282" y="156"/>
      </p:cViewPr>
      <p:guideLst>
        <p:guide orient="horz" pos="13608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3FCD9-E39B-4E46-9922-CD2C32D6BDDC}" type="datetimeFigureOut">
              <a:rPr lang="pt-BR" smtClean="0"/>
              <a:t>06/08/2018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8AB82-4ADD-4714-A9FA-64099F0B4A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67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20B2-B3C3-4BDD-ADF0-4FD6E42A2C0A}" type="datetime1">
              <a:rPr lang="pt-BR" smtClean="0"/>
              <a:t>06/08/2018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A842-D155-4122-B2B4-36118E7D2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98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5D9F-03A5-44E9-A6FC-A5CF6DCFF76C}" type="datetime1">
              <a:rPr lang="pt-BR" smtClean="0"/>
              <a:t>06/08/2018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A842-D155-4122-B2B4-36118E7D2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04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0882610" y="1730222"/>
            <a:ext cx="6480810" cy="3686460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40180" y="1730222"/>
            <a:ext cx="18962370" cy="3686460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C2E9-683C-45D8-8C4A-0509CF2FEF65}" type="datetime1">
              <a:rPr lang="pt-BR" smtClean="0"/>
              <a:t>06/08/2018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A842-D155-4122-B2B4-36118E7D2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70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F4AF-74FE-47E9-9F2B-0E658A93E2CD}" type="datetime1">
              <a:rPr lang="pt-BR" smtClean="0"/>
              <a:t>06/08/2018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A842-D155-4122-B2B4-36118E7D2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12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EFB3-4803-4B15-9B8E-008A97F65834}" type="datetime1">
              <a:rPr lang="pt-BR" smtClean="0"/>
              <a:t>06/08/2018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A842-D155-4122-B2B4-36118E7D2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48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40180" y="10081263"/>
            <a:ext cx="12721590" cy="2851356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641830" y="10081263"/>
            <a:ext cx="12721590" cy="2851356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F962-2F61-4DA3-A9B3-CE8A2501DC53}" type="datetime1">
              <a:rPr lang="pt-BR" smtClean="0"/>
              <a:t>06/08/2018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A842-D155-4122-B2B4-36118E7D2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56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356E-571C-4B1B-9302-AB3819316E01}" type="datetime1">
              <a:rPr lang="pt-BR" smtClean="0"/>
              <a:t>06/08/2018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A842-D155-4122-B2B4-36118E7D2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11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05F4-DEDB-4A90-8C2B-734894CB8071}" type="datetime1">
              <a:rPr lang="pt-BR" smtClean="0"/>
              <a:t>06/08/2018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A842-D155-4122-B2B4-36118E7D2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19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0AA1-874C-407A-B92F-664F386F43DF}" type="datetime1">
              <a:rPr lang="pt-BR" smtClean="0"/>
              <a:t>06/08/2018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A842-D155-4122-B2B4-36118E7D2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85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7D9E-CE46-492D-A9FC-5F3F30FA24BC}" type="datetime1">
              <a:rPr lang="pt-BR" smtClean="0"/>
              <a:t>06/08/2018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A842-D155-4122-B2B4-36118E7D2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3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2319-59CB-4A6E-AAB3-7F54659200FA}" type="datetime1">
              <a:rPr lang="pt-BR" smtClean="0"/>
              <a:t>06/08/2018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A842-D155-4122-B2B4-36118E7D2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93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674D9-069A-4C5B-B503-53687760EC08}" type="datetime1">
              <a:rPr lang="pt-BR" smtClean="0"/>
              <a:t>06/08/2018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A842-D155-4122-B2B4-36118E7D2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89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00" y="38524273"/>
            <a:ext cx="24036631" cy="4680827"/>
          </a:xfrm>
          <a:prstGeom prst="rect">
            <a:avLst/>
          </a:prstGeom>
        </p:spPr>
      </p:pic>
      <p:pic>
        <p:nvPicPr>
          <p:cNvPr id="1028" name="Picture 4" descr="https://trello-attachments.s3.amazonaws.com/5b15799a8ad9d7cddc0e86d0/5b15a62a1e0e967fde8bd10f/23a604da2a4af3c27ef7f0ddc2500e46/banner_horizontal_sit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11"/>
          <a:stretch/>
        </p:blipFill>
        <p:spPr bwMode="auto">
          <a:xfrm>
            <a:off x="-32836" y="0"/>
            <a:ext cx="28819704" cy="49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780172" y="5982316"/>
            <a:ext cx="15193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TÍTULO DO TRABALHO</a:t>
            </a:r>
            <a:endParaRPr lang="pt-BR" sz="8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4648" y="7387412"/>
            <a:ext cx="287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Fulano da Silva; Fulano da Silva II; Fulano da Silva III.</a:t>
            </a:r>
          </a:p>
          <a:p>
            <a:pPr algn="ctr"/>
            <a:r>
              <a:rPr lang="pt-BR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Sicrano da Silva (orientador(a)); Beltrano da Silva (</a:t>
            </a:r>
            <a:r>
              <a:rPr lang="pt-BR" sz="5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co-orientador</a:t>
            </a:r>
            <a:r>
              <a:rPr lang="pt-BR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(a))</a:t>
            </a:r>
          </a:p>
          <a:p>
            <a:pPr algn="ctr"/>
            <a:r>
              <a:rPr lang="pt-BR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(Fonte: </a:t>
            </a:r>
            <a:r>
              <a:rPr lang="pt-BR" sz="5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Verdana</a:t>
            </a:r>
            <a:r>
              <a:rPr lang="pt-BR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, 54. Caixa alta e baixa)</a:t>
            </a:r>
          </a:p>
          <a:p>
            <a:pPr algn="ctr"/>
            <a:endParaRPr lang="pt-BR" sz="5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20096" y="10821735"/>
            <a:ext cx="13320000" cy="1015663"/>
          </a:xfrm>
          <a:prstGeom prst="rect">
            <a:avLst/>
          </a:prstGeom>
          <a:gradFill>
            <a:gsLst>
              <a:gs pos="70000">
                <a:schemeClr val="bg1">
                  <a:shade val="30000"/>
                  <a:satMod val="115000"/>
                  <a:alpha val="75000"/>
                  <a:lumMod val="25000"/>
                  <a:lumOff val="75000"/>
                </a:schemeClr>
              </a:gs>
              <a:gs pos="82000">
                <a:schemeClr val="bg1">
                  <a:shade val="67500"/>
                  <a:satMod val="115000"/>
                  <a:lumMod val="41000"/>
                  <a:lumOff val="59000"/>
                </a:schemeClr>
              </a:gs>
              <a:gs pos="93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INTRODUÇÃO</a:t>
            </a:r>
            <a:endParaRPr lang="pt-BR" sz="6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20096" y="16934404"/>
            <a:ext cx="13320000" cy="1015663"/>
          </a:xfrm>
          <a:prstGeom prst="rect">
            <a:avLst/>
          </a:prstGeom>
          <a:gradFill>
            <a:gsLst>
              <a:gs pos="70000">
                <a:schemeClr val="bg1">
                  <a:shade val="30000"/>
                  <a:satMod val="115000"/>
                  <a:alpha val="75000"/>
                  <a:lumMod val="25000"/>
                  <a:lumOff val="75000"/>
                </a:schemeClr>
              </a:gs>
              <a:gs pos="82000">
                <a:schemeClr val="bg1">
                  <a:shade val="67500"/>
                  <a:satMod val="115000"/>
                  <a:lumMod val="41000"/>
                  <a:lumOff val="59000"/>
                </a:schemeClr>
              </a:gs>
              <a:gs pos="93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OBJETIVOS</a:t>
            </a:r>
            <a:endParaRPr lang="pt-BR" sz="6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20096" y="28075095"/>
            <a:ext cx="13320000" cy="1015663"/>
          </a:xfrm>
          <a:prstGeom prst="rect">
            <a:avLst/>
          </a:prstGeom>
          <a:gradFill>
            <a:gsLst>
              <a:gs pos="70000">
                <a:schemeClr val="bg1">
                  <a:shade val="30000"/>
                  <a:satMod val="115000"/>
                  <a:alpha val="75000"/>
                  <a:lumMod val="25000"/>
                  <a:lumOff val="75000"/>
                </a:schemeClr>
              </a:gs>
              <a:gs pos="82000">
                <a:schemeClr val="bg1">
                  <a:shade val="67500"/>
                  <a:satMod val="115000"/>
                  <a:lumMod val="41000"/>
                  <a:lumOff val="59000"/>
                </a:schemeClr>
              </a:gs>
              <a:gs pos="93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METODOLOGIA</a:t>
            </a:r>
            <a:endParaRPr lang="pt-BR" sz="6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4784904" y="10821734"/>
            <a:ext cx="13320000" cy="1015663"/>
          </a:xfrm>
          <a:prstGeom prst="rect">
            <a:avLst/>
          </a:prstGeom>
          <a:gradFill>
            <a:gsLst>
              <a:gs pos="70000">
                <a:schemeClr val="bg1">
                  <a:shade val="30000"/>
                  <a:satMod val="115000"/>
                  <a:alpha val="75000"/>
                  <a:lumMod val="25000"/>
                  <a:lumOff val="75000"/>
                </a:schemeClr>
              </a:gs>
              <a:gs pos="82000">
                <a:schemeClr val="bg1">
                  <a:shade val="67500"/>
                  <a:satMod val="115000"/>
                  <a:lumMod val="41000"/>
                  <a:lumOff val="59000"/>
                </a:schemeClr>
              </a:gs>
              <a:gs pos="93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RESULTADOS E DISCUSSÕES</a:t>
            </a:r>
            <a:endParaRPr lang="pt-BR" sz="6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4784904" y="28075095"/>
            <a:ext cx="13320000" cy="1015663"/>
          </a:xfrm>
          <a:prstGeom prst="rect">
            <a:avLst/>
          </a:prstGeom>
          <a:gradFill>
            <a:gsLst>
              <a:gs pos="70000">
                <a:schemeClr val="bg1">
                  <a:shade val="30000"/>
                  <a:satMod val="115000"/>
                  <a:alpha val="75000"/>
                  <a:lumMod val="25000"/>
                  <a:lumOff val="75000"/>
                </a:schemeClr>
              </a:gs>
              <a:gs pos="82000">
                <a:schemeClr val="bg1">
                  <a:shade val="67500"/>
                  <a:satMod val="115000"/>
                  <a:lumMod val="41000"/>
                  <a:lumOff val="59000"/>
                </a:schemeClr>
              </a:gs>
              <a:gs pos="93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CONSIDERAÇÕES FINAIS</a:t>
            </a:r>
            <a:endParaRPr lang="pt-BR" sz="6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4784904" y="34924180"/>
            <a:ext cx="13320000" cy="1015663"/>
          </a:xfrm>
          <a:prstGeom prst="rect">
            <a:avLst/>
          </a:prstGeom>
          <a:gradFill>
            <a:gsLst>
              <a:gs pos="70000">
                <a:schemeClr val="bg1">
                  <a:shade val="30000"/>
                  <a:satMod val="115000"/>
                  <a:alpha val="75000"/>
                  <a:lumMod val="25000"/>
                  <a:lumOff val="75000"/>
                </a:schemeClr>
              </a:gs>
              <a:gs pos="82000">
                <a:schemeClr val="bg1">
                  <a:shade val="67500"/>
                  <a:satMod val="115000"/>
                  <a:lumMod val="41000"/>
                  <a:lumOff val="59000"/>
                </a:schemeClr>
              </a:gs>
              <a:gs pos="93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REFERÊNCIAS</a:t>
            </a:r>
            <a:endParaRPr lang="pt-BR" sz="6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49752" y="12131899"/>
            <a:ext cx="13320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5488" algn="just"/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Texto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pt-BR" sz="5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590440" y="18351877"/>
            <a:ext cx="13349656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5488" algn="just"/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Tamanho do Banner (80X120cm), de acordo com o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template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disponibilizado pela Comissão Organizadora 28ª META.</a:t>
            </a:r>
          </a:p>
          <a:p>
            <a:pPr indent="725488" algn="just"/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– Layout obrigatório em duas colunas.</a:t>
            </a:r>
          </a:p>
          <a:p>
            <a:pPr indent="725488" algn="just"/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– Fontes a serem usadas: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Verdana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88 para o título,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Verdana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54 para 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os nomes dos autores.</a:t>
            </a:r>
          </a:p>
          <a:p>
            <a:pPr indent="725488" algn="just"/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-Os subtítulos não poderão ser alterados.</a:t>
            </a:r>
            <a:endParaRPr lang="pt-BR" sz="4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725488" algn="just"/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– Recomenda-se tamanho mínimo de 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48 e 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máximo </a:t>
            </a:r>
            <a:r>
              <a:rPr lang="pt-BR" sz="480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pt-BR" sz="4800" smtClean="0">
                <a:latin typeface="Verdana" panose="020B0604030504040204" pitchFamily="34" charset="0"/>
                <a:ea typeface="Verdana" panose="020B0604030504040204" pitchFamily="34" charset="0"/>
              </a:rPr>
              <a:t>58</a:t>
            </a:r>
            <a:r>
              <a:rPr lang="pt-BR" sz="480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para a fonte do texto.</a:t>
            </a:r>
          </a:p>
          <a:p>
            <a:pPr algn="just"/>
            <a:endParaRPr lang="pt-BR" sz="5400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649752" y="29595588"/>
            <a:ext cx="1332000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5488" algn="just"/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Texto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indent="725488" algn="just"/>
            <a:endParaRPr lang="pt-BR" sz="4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725488" algn="just"/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Texto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indent="725488" algn="just"/>
            <a:endParaRPr lang="pt-BR" sz="4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5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4784904" y="12330041"/>
            <a:ext cx="13320000" cy="1560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5488" algn="just"/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Texto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indent="725488" algn="just"/>
            <a:endParaRPr lang="pt-BR" sz="4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725488" algn="just"/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Imagens e/ou gráficos.</a:t>
            </a:r>
          </a:p>
          <a:p>
            <a:pPr indent="725488" algn="just"/>
            <a:endParaRPr lang="pt-B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725488" algn="just"/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Texto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indent="725488" algn="just"/>
            <a:endParaRPr lang="pt-B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725488" algn="just"/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Texto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. Texto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indent="725488" algn="just"/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Texto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4784904" y="29578279"/>
            <a:ext cx="133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5488" algn="just"/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Texto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indent="725488" algn="just"/>
            <a:endParaRPr lang="pt-BR"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4784904" y="36416114"/>
            <a:ext cx="133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Referências (sem numeração, em ordem alfabética, e seguindo a NBR 6023 – Referências – Elaboração)</a:t>
            </a:r>
            <a:endParaRPr lang="pt-BR"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368</Words>
  <Application>Microsoft Office PowerPoint</Application>
  <PresentationFormat>Personalizar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Ana Paula Dias Santos</cp:lastModifiedBy>
  <cp:revision>20</cp:revision>
  <dcterms:created xsi:type="dcterms:W3CDTF">2018-08-01T22:33:10Z</dcterms:created>
  <dcterms:modified xsi:type="dcterms:W3CDTF">2018-08-06T18:18:05Z</dcterms:modified>
</cp:coreProperties>
</file>